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7"/>
  </p:notesMasterIdLst>
  <p:sldIdLst>
    <p:sldId id="256" r:id="rId2"/>
    <p:sldId id="332" r:id="rId3"/>
    <p:sldId id="333" r:id="rId4"/>
    <p:sldId id="334" r:id="rId5"/>
    <p:sldId id="259" r:id="rId6"/>
    <p:sldId id="266" r:id="rId7"/>
    <p:sldId id="329" r:id="rId8"/>
    <p:sldId id="336" r:id="rId9"/>
    <p:sldId id="267" r:id="rId10"/>
    <p:sldId id="337" r:id="rId11"/>
    <p:sldId id="268" r:id="rId12"/>
    <p:sldId id="273" r:id="rId13"/>
    <p:sldId id="275" r:id="rId14"/>
    <p:sldId id="327" r:id="rId15"/>
    <p:sldId id="328" r:id="rId16"/>
    <p:sldId id="282" r:id="rId17"/>
    <p:sldId id="287" r:id="rId18"/>
    <p:sldId id="331" r:id="rId19"/>
    <p:sldId id="314" r:id="rId20"/>
    <p:sldId id="324" r:id="rId21"/>
    <p:sldId id="301" r:id="rId22"/>
    <p:sldId id="326" r:id="rId23"/>
    <p:sldId id="325" r:id="rId24"/>
    <p:sldId id="320"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2A"/>
    <a:srgbClr val="0868AC"/>
    <a:srgbClr val="2678A6"/>
    <a:srgbClr val="387AB4"/>
    <a:srgbClr val="5470B0"/>
    <a:srgbClr val="C691BE"/>
    <a:srgbClr val="325AA2"/>
    <a:srgbClr val="355DA4"/>
    <a:srgbClr val="ECF6FB"/>
    <a:srgbClr val="ED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5832" autoAdjust="0"/>
  </p:normalViewPr>
  <p:slideViewPr>
    <p:cSldViewPr snapToGrid="0">
      <p:cViewPr>
        <p:scale>
          <a:sx n="66" d="100"/>
          <a:sy n="66" d="100"/>
        </p:scale>
        <p:origin x="48" y="1020"/>
      </p:cViewPr>
      <p:guideLst/>
    </p:cSldViewPr>
  </p:slideViewPr>
  <p:notesTextViewPr>
    <p:cViewPr>
      <p:scale>
        <a:sx n="1" d="1"/>
        <a:sy n="1" d="1"/>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43DEF-8A41-48EB-A9B8-65980E699D63}" type="datetimeFigureOut">
              <a:rPr lang="en-CA" smtClean="0"/>
              <a:t>2022-07-25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A5CFE-EF22-429F-B01B-066EAD1D04B4}" type="slidenum">
              <a:rPr lang="en-CA" smtClean="0"/>
              <a:t>‹#›</a:t>
            </a:fld>
            <a:endParaRPr lang="en-CA"/>
          </a:p>
        </p:txBody>
      </p:sp>
    </p:spTree>
    <p:extLst>
      <p:ext uri="{BB962C8B-B14F-4D97-AF65-F5344CB8AC3E}">
        <p14:creationId xmlns:p14="http://schemas.microsoft.com/office/powerpoint/2010/main" val="26079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iacam</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a:t>
            </a:fld>
            <a:endParaRPr lang="en-CA"/>
          </a:p>
        </p:txBody>
      </p:sp>
    </p:spTree>
    <p:extLst>
      <p:ext uri="{BB962C8B-B14F-4D97-AF65-F5344CB8AC3E}">
        <p14:creationId xmlns:p14="http://schemas.microsoft.com/office/powerpoint/2010/main" val="13628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One of the most powerful tools ecologists have</a:t>
            </a:r>
            <a:r>
              <a:rPr lang="en-CA" baseline="0" dirty="0"/>
              <a:t> for identifying multiple behaviours from time series data is HMM</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The basic premise is as follows. The </a:t>
            </a:r>
            <a:r>
              <a:rPr lang="en-CA" b="1" baseline="0" dirty="0"/>
              <a:t>true behaviours </a:t>
            </a:r>
            <a:r>
              <a:rPr lang="en-CA" baseline="0" dirty="0"/>
              <a:t>of an animal </a:t>
            </a:r>
            <a:r>
              <a:rPr lang="en-CA" b="1" baseline="0" dirty="0"/>
              <a:t>are discrete states</a:t>
            </a:r>
            <a:r>
              <a:rPr lang="en-CA" baseline="0" dirty="0"/>
              <a:t> that are hidden and that we do not observe.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However, </a:t>
            </a:r>
            <a:r>
              <a:rPr lang="en-CA" b="1" baseline="0" dirty="0"/>
              <a:t>through methods </a:t>
            </a:r>
            <a:r>
              <a:rPr lang="en-CA" baseline="0" dirty="0"/>
              <a:t>like remote tracking, we do </a:t>
            </a:r>
            <a:r>
              <a:rPr lang="en-CA" b="1" baseline="0" dirty="0"/>
              <a:t>obtain a sequence</a:t>
            </a:r>
            <a:r>
              <a:rPr lang="en-CA" baseline="0" dirty="0"/>
              <a:t> of observation data, typically location data, from which we can derive data streams such as SL &amp; TA. </a:t>
            </a:r>
            <a:br>
              <a:rPr lang="en-CA" baseline="0" dirty="0"/>
            </a:br>
            <a:r>
              <a:rPr lang="en-CA" b="1" baseline="0" dirty="0"/>
              <a:t>which we assume have some Probabilistic relationship With the hidden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We also assume that the hidden states are a Markov process, in which the probability of entering a state depends only on the previous state. </a:t>
            </a:r>
          </a:p>
        </p:txBody>
      </p:sp>
      <p:sp>
        <p:nvSpPr>
          <p:cNvPr id="4" name="Slide Number Placeholder 3"/>
          <p:cNvSpPr>
            <a:spLocks noGrp="1"/>
          </p:cNvSpPr>
          <p:nvPr>
            <p:ph type="sldNum" sz="quarter" idx="10"/>
          </p:nvPr>
        </p:nvSpPr>
        <p:spPr/>
        <p:txBody>
          <a:bodyPr/>
          <a:lstStyle/>
          <a:p>
            <a:fld id="{F4043452-D85D-420A-8B94-BB8433105BF9}" type="slidenum">
              <a:rPr lang="en-CA" smtClean="0"/>
              <a:t>21</a:t>
            </a:fld>
            <a:endParaRPr lang="en-CA"/>
          </a:p>
        </p:txBody>
      </p:sp>
    </p:spTree>
    <p:extLst>
      <p:ext uri="{BB962C8B-B14F-4D97-AF65-F5344CB8AC3E}">
        <p14:creationId xmlns:p14="http://schemas.microsoft.com/office/powerpoint/2010/main" val="343010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a:t>
            </a:r>
            <a:r>
              <a:rPr lang="en-CA" baseline="0" dirty="0"/>
              <a:t> of the big challenges is to identify different behavioural states, especially when only few data-streams are available.  </a:t>
            </a:r>
            <a:br>
              <a:rPr lang="en-CA" baseline="0" dirty="0"/>
            </a:br>
            <a:r>
              <a:rPr lang="en-CA" baseline="0" dirty="0"/>
              <a:t>One relatively recent strategy is to look at the movement relative to some external factor. For instance, movement relative to drift or relative to some activity centre could contain information on the behaviour of the animal. </a:t>
            </a:r>
            <a:br>
              <a:rPr lang="en-CA" baseline="0" dirty="0"/>
            </a:br>
            <a:r>
              <a:rPr lang="en-CA" baseline="0" dirty="0"/>
              <a:t>The </a:t>
            </a:r>
            <a:r>
              <a:rPr lang="en-CA" baseline="0" dirty="0" err="1"/>
              <a:t>goald</a:t>
            </a:r>
            <a:r>
              <a:rPr lang="en-CA" baseline="0" dirty="0"/>
              <a:t> for my first chapter is to incorporate this relative movement into HMMs to identify additional behaviours.</a:t>
            </a:r>
            <a:endParaRPr lang="en-CA" dirty="0"/>
          </a:p>
        </p:txBody>
      </p:sp>
      <p:sp>
        <p:nvSpPr>
          <p:cNvPr id="4" name="Slide Number Placeholder 3"/>
          <p:cNvSpPr>
            <a:spLocks noGrp="1"/>
          </p:cNvSpPr>
          <p:nvPr>
            <p:ph type="sldNum" sz="quarter" idx="10"/>
          </p:nvPr>
        </p:nvSpPr>
        <p:spPr/>
        <p:txBody>
          <a:bodyPr/>
          <a:lstStyle/>
          <a:p>
            <a:fld id="{FCF21471-D095-4FDF-AF93-CC4D60DDC911}" type="slidenum">
              <a:rPr lang="en-CA" smtClean="0"/>
              <a:t>24</a:t>
            </a:fld>
            <a:endParaRPr lang="en-CA"/>
          </a:p>
        </p:txBody>
      </p:sp>
    </p:spTree>
    <p:extLst>
      <p:ext uri="{BB962C8B-B14F-4D97-AF65-F5344CB8AC3E}">
        <p14:creationId xmlns:p14="http://schemas.microsoft.com/office/powerpoint/2010/main" val="413617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option</a:t>
            </a:r>
            <a:r>
              <a:rPr lang="en-CA" baseline="0" dirty="0"/>
              <a:t> </a:t>
            </a:r>
            <a:r>
              <a:rPr lang="en-CA" b="1" baseline="0" dirty="0"/>
              <a:t>is to model</a:t>
            </a:r>
            <a:r>
              <a:rPr lang="en-CA" baseline="0" dirty="0"/>
              <a:t> the transition probabilities </a:t>
            </a:r>
            <a:r>
              <a:rPr lang="en-CA" b="1" baseline="0" dirty="0"/>
              <a:t>based on enviro</a:t>
            </a:r>
            <a:r>
              <a:rPr lang="en-CA" baseline="0" dirty="0"/>
              <a:t>nmental data. </a:t>
            </a:r>
            <a:r>
              <a:rPr lang="en-CA" b="1" baseline="0" dirty="0"/>
              <a:t>where, for ex. some habitats </a:t>
            </a:r>
            <a:r>
              <a:rPr lang="en-CA" baseline="0" dirty="0"/>
              <a:t>may increase the TP to one state and other habitats may increase the transition to other states.</a:t>
            </a:r>
            <a:endParaRPr lang="en-CA" dirty="0"/>
          </a:p>
          <a:p>
            <a:endParaRPr lang="en-CA" dirty="0"/>
          </a:p>
        </p:txBody>
      </p:sp>
      <p:sp>
        <p:nvSpPr>
          <p:cNvPr id="4" name="Slide Number Placeholder 3"/>
          <p:cNvSpPr>
            <a:spLocks noGrp="1"/>
          </p:cNvSpPr>
          <p:nvPr>
            <p:ph type="sldNum" sz="quarter" idx="10"/>
          </p:nvPr>
        </p:nvSpPr>
        <p:spPr/>
        <p:txBody>
          <a:bodyPr/>
          <a:lstStyle/>
          <a:p>
            <a:fld id="{F4043452-D85D-420A-8B94-BB8433105BF9}" type="slidenum">
              <a:rPr lang="en-CA" smtClean="0"/>
              <a:t>25</a:t>
            </a:fld>
            <a:endParaRPr lang="en-CA"/>
          </a:p>
        </p:txBody>
      </p:sp>
    </p:spTree>
    <p:extLst>
      <p:ext uri="{BB962C8B-B14F-4D97-AF65-F5344CB8AC3E}">
        <p14:creationId xmlns:p14="http://schemas.microsoft.com/office/powerpoint/2010/main" val="3323834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3</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Procrasticide</a:t>
            </a:r>
            <a:r>
              <a:rPr lang="en-CA" dirty="0"/>
              <a:t>: Colour components by colour</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6</a:t>
            </a:fld>
            <a:endParaRPr lang="en-CA"/>
          </a:p>
        </p:txBody>
      </p:sp>
    </p:spTree>
    <p:extLst>
      <p:ext uri="{BB962C8B-B14F-4D97-AF65-F5344CB8AC3E}">
        <p14:creationId xmlns:p14="http://schemas.microsoft.com/office/powerpoint/2010/main" val="71109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Procrasticide</a:t>
            </a:r>
            <a:r>
              <a:rPr lang="en-CA" dirty="0"/>
              <a:t>: Animate likelihood equation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2325113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4202270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we define u(t) as a set of probabilities of being in of being in any given state at time t</a:t>
            </a:r>
          </a:p>
          <a:p>
            <a:r>
              <a:rPr lang="en-CA" dirty="0"/>
              <a:t>Then the set of state probabilities at the next time step &lt;</a:t>
            </a:r>
            <a:r>
              <a:rPr lang="el-GR" dirty="0"/>
              <a:t>μ</a:t>
            </a:r>
            <a:r>
              <a:rPr lang="en-CA" dirty="0"/>
              <a:t>(t+1)&gt; can be obtained by simply multiplying by the transition probability matrix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421505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One of the most powerful tools ecologists have</a:t>
            </a:r>
            <a:r>
              <a:rPr lang="en-CA" baseline="0" dirty="0"/>
              <a:t> for identifying multiple behaviours from time series data is HMM</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The basic premise is as follows. The </a:t>
            </a:r>
            <a:r>
              <a:rPr lang="en-CA" b="1" baseline="0" dirty="0"/>
              <a:t>true behaviours </a:t>
            </a:r>
            <a:r>
              <a:rPr lang="en-CA" baseline="0" dirty="0"/>
              <a:t>of an animal </a:t>
            </a:r>
            <a:r>
              <a:rPr lang="en-CA" b="1" baseline="0" dirty="0"/>
              <a:t>are discrete states</a:t>
            </a:r>
            <a:r>
              <a:rPr lang="en-CA" baseline="0" dirty="0"/>
              <a:t> that are hidden and that we do not observe.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However, </a:t>
            </a:r>
            <a:r>
              <a:rPr lang="en-CA" b="1" baseline="0" dirty="0"/>
              <a:t>through methods </a:t>
            </a:r>
            <a:r>
              <a:rPr lang="en-CA" baseline="0" dirty="0"/>
              <a:t>like remote tracking, we do </a:t>
            </a:r>
            <a:r>
              <a:rPr lang="en-CA" b="1" baseline="0" dirty="0"/>
              <a:t>obtain a sequence</a:t>
            </a:r>
            <a:r>
              <a:rPr lang="en-CA" baseline="0" dirty="0"/>
              <a:t> of observation data, typically location data, from which we can derive data streams such as SL &amp; TA. </a:t>
            </a:r>
            <a:br>
              <a:rPr lang="en-CA" baseline="0" dirty="0"/>
            </a:br>
            <a:r>
              <a:rPr lang="en-CA" b="1" baseline="0" dirty="0"/>
              <a:t>which we assume have some Probabilistic relationship With the hidden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We also assume that the hidden states are a Markov process, in which the probability of entering a state depends only on the previous state. </a:t>
            </a:r>
          </a:p>
        </p:txBody>
      </p:sp>
      <p:sp>
        <p:nvSpPr>
          <p:cNvPr id="4" name="Slide Number Placeholder 3"/>
          <p:cNvSpPr>
            <a:spLocks noGrp="1"/>
          </p:cNvSpPr>
          <p:nvPr>
            <p:ph type="sldNum" sz="quarter" idx="10"/>
          </p:nvPr>
        </p:nvSpPr>
        <p:spPr/>
        <p:txBody>
          <a:bodyPr/>
          <a:lstStyle/>
          <a:p>
            <a:fld id="{F4043452-D85D-420A-8B94-BB8433105BF9}" type="slidenum">
              <a:rPr lang="en-CA" smtClean="0"/>
              <a:t>18</a:t>
            </a:fld>
            <a:endParaRPr lang="en-CA"/>
          </a:p>
        </p:txBody>
      </p:sp>
    </p:spTree>
    <p:extLst>
      <p:ext uri="{BB962C8B-B14F-4D97-AF65-F5344CB8AC3E}">
        <p14:creationId xmlns:p14="http://schemas.microsoft.com/office/powerpoint/2010/main" val="292763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More recently, there has been a push for</a:t>
            </a:r>
            <a:r>
              <a:rPr lang="en-CA" baseline="0" dirty="0"/>
              <a:t> identifying and using behaviours of interest from the track</a:t>
            </a:r>
            <a:endParaRPr lang="en-CA" dirty="0"/>
          </a:p>
        </p:txBody>
      </p:sp>
      <p:sp>
        <p:nvSpPr>
          <p:cNvPr id="4" name="Slide Number Placeholder 3"/>
          <p:cNvSpPr>
            <a:spLocks noGrp="1"/>
          </p:cNvSpPr>
          <p:nvPr>
            <p:ph type="sldNum" sz="quarter" idx="10"/>
          </p:nvPr>
        </p:nvSpPr>
        <p:spPr/>
        <p:txBody>
          <a:bodyPr/>
          <a:lstStyle/>
          <a:p>
            <a:fld id="{F4043452-D85D-420A-8B94-BB8433105BF9}" type="slidenum">
              <a:rPr lang="en-CA" smtClean="0"/>
              <a:t>19</a:t>
            </a:fld>
            <a:endParaRPr lang="en-CA"/>
          </a:p>
        </p:txBody>
      </p:sp>
    </p:spTree>
    <p:extLst>
      <p:ext uri="{BB962C8B-B14F-4D97-AF65-F5344CB8AC3E}">
        <p14:creationId xmlns:p14="http://schemas.microsoft.com/office/powerpoint/2010/main" val="257783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216602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2B8CBE">
                <a:lumMod val="5000"/>
                <a:lumOff val="95000"/>
              </a:srgbClr>
            </a:gs>
            <a:gs pos="100000">
              <a:srgbClr val="2678A6">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67000"/>
            <a:ext cx="9144000" cy="1524001"/>
          </a:xfrm>
        </p:spPr>
        <p:txBody>
          <a:bodyPr anchor="ctr">
            <a:normAutofit/>
          </a:bodyPr>
          <a:lstStyle>
            <a:lvl1pPr marL="0" algn="ctr" defTabSz="914354" rtl="0" eaLnBrk="1" latinLnBrk="0" hangingPunct="1">
              <a:lnSpc>
                <a:spcPct val="90000"/>
              </a:lnSpc>
              <a:spcBef>
                <a:spcPct val="0"/>
              </a:spcBef>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stStyle>
          <a:p>
            <a:r>
              <a:rPr lang="en-US" dirty="0"/>
              <a:t>Click to edit title style</a:t>
            </a:r>
          </a:p>
        </p:txBody>
      </p:sp>
      <p:sp>
        <p:nvSpPr>
          <p:cNvPr id="3" name="Subtitle 2"/>
          <p:cNvSpPr>
            <a:spLocks noGrp="1"/>
          </p:cNvSpPr>
          <p:nvPr>
            <p:ph type="subTitle" idx="1"/>
          </p:nvPr>
        </p:nvSpPr>
        <p:spPr>
          <a:xfrm>
            <a:off x="1524000" y="4505325"/>
            <a:ext cx="9144000" cy="1981978"/>
          </a:xfrm>
          <a:prstGeom prst="rect">
            <a:avLst/>
          </a:prstGeom>
        </p:spPr>
        <p:txBody>
          <a:bodyPr>
            <a:normAutofit/>
          </a:bodyPr>
          <a:lstStyle>
            <a:lvl1pPr marL="0" indent="0" algn="ctr">
              <a:buNone/>
              <a:defRPr sz="3600">
                <a:solidFill>
                  <a:srgbClr val="506F92"/>
                </a:solidFill>
                <a:latin typeface="Montserrat"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Slide Number Placeholder 5">
            <a:extLst>
              <a:ext uri="{FF2B5EF4-FFF2-40B4-BE49-F238E27FC236}">
                <a16:creationId xmlns:a16="http://schemas.microsoft.com/office/drawing/2014/main" id="{EDFD163E-EE0E-4944-ADEB-C67EDD7C6302}"/>
              </a:ext>
            </a:extLst>
          </p:cNvPr>
          <p:cNvSpPr>
            <a:spLocks noGrp="1"/>
          </p:cNvSpPr>
          <p:nvPr>
            <p:ph type="sldNum" sz="quarter" idx="12"/>
          </p:nvPr>
        </p:nvSpPr>
        <p:spPr>
          <a:xfrm>
            <a:off x="10906716" y="12978"/>
            <a:ext cx="1274645" cy="365125"/>
          </a:xfrm>
          <a:prstGeom prst="rect">
            <a:avLst/>
          </a:prstGeom>
          <a:effectLst/>
        </p:spPr>
        <p:txBody>
          <a:bodyPr/>
          <a:lstStyle>
            <a:lvl1pPr>
              <a:defRPr sz="3200" b="0">
                <a:ln w="3175">
                  <a:noFill/>
                </a:ln>
                <a:solidFill>
                  <a:srgbClr val="A6B9CE"/>
                </a:solidFill>
                <a:latin typeface="Montserrat light" pitchFamily="2" charset="0"/>
              </a:defRPr>
            </a:lvl1pPr>
          </a:lstStyle>
          <a:p>
            <a:pPr algn="r"/>
            <a:fld id="{E50A8D5F-7A10-4D19-B2BD-04FE5CA3B31F}" type="slidenum">
              <a:rPr lang="en-US" smtClean="0"/>
              <a:pPr algn="r"/>
              <a:t>‹#›</a:t>
            </a:fld>
            <a:endParaRPr lang="en-US" dirty="0"/>
          </a:p>
        </p:txBody>
      </p:sp>
      <p:sp>
        <p:nvSpPr>
          <p:cNvPr id="6" name="Rectangle 5">
            <a:extLst>
              <a:ext uri="{FF2B5EF4-FFF2-40B4-BE49-F238E27FC236}">
                <a16:creationId xmlns:a16="http://schemas.microsoft.com/office/drawing/2014/main" id="{248ABE11-F386-4B0B-873F-3D5ED4863889}"/>
              </a:ext>
            </a:extLst>
          </p:cNvPr>
          <p:cNvSpPr/>
          <p:nvPr userDrawn="1"/>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250426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gradFill>
          <a:gsLst>
            <a:gs pos="0">
              <a:srgbClr val="2B8CBE">
                <a:lumMod val="5000"/>
                <a:lumOff val="95000"/>
              </a:srgbClr>
            </a:gs>
            <a:gs pos="100000">
              <a:srgbClr val="2678A6">
                <a:lumMod val="10000"/>
                <a:lumOff val="90000"/>
              </a:srgbClr>
            </a:gs>
          </a:gsLst>
          <a:path path="circle">
            <a:fillToRect r="100000" b="100000"/>
          </a:path>
        </a:gradFill>
        <a:effectLst/>
      </p:bgPr>
    </p:bg>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235535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3947" y="1431144"/>
            <a:ext cx="10944109" cy="4726088"/>
          </a:xfrm>
          <a:prstGeom prst="rect">
            <a:avLst/>
          </a:prstGeom>
        </p:spPr>
        <p:txBody>
          <a:bodyPr>
            <a:normAutofit/>
          </a:bodyPr>
          <a:lstStyle>
            <a:lvl1pPr marL="360000" indent="-360000" algn="l">
              <a:lnSpc>
                <a:spcPct val="100000"/>
              </a:lnSpc>
              <a:spcBef>
                <a:spcPts val="1000"/>
              </a:spcBef>
              <a:spcAft>
                <a:spcPts val="0"/>
              </a:spcAft>
              <a:buSzPct val="70000"/>
              <a:buFont typeface="Quicksand" panose="02070303000000060000" pitchFamily="18" charset="0"/>
              <a:buChar char="°"/>
              <a:defRPr sz="2800" spc="-133" baseline="0">
                <a:solidFill>
                  <a:srgbClr val="2678A6"/>
                </a:solidFill>
                <a:latin typeface="Montserrat" pitchFamily="2" charset="0"/>
              </a:defRPr>
            </a:lvl1pPr>
            <a:lvl2pPr marL="8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2pPr>
            <a:lvl3pPr marL="126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3pPr>
            <a:lvl4pPr marL="17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4pPr>
            <a:lvl5pPr marL="2160000" indent="-360000" algn="l">
              <a:lnSpc>
                <a:spcPct val="100000"/>
              </a:lnSpc>
              <a:buSzPct val="70000"/>
              <a:buFont typeface="Quicksand" panose="02070303000000060000" pitchFamily="18" charset="0"/>
              <a:buChar char="°"/>
              <a:defRPr sz="2400" spc="-107" baseline="0">
                <a:solidFill>
                  <a:srgbClr val="5194B8"/>
                </a:solidFill>
                <a:latin typeface="Montserrat" pitchFamily="2" charset="0"/>
              </a:defRPr>
            </a:lvl5pPr>
          </a:lstStyle>
          <a:p>
            <a:pPr lvl="0"/>
            <a:r>
              <a:rPr lang="en-US" dirty="0"/>
              <a:t>Click to edit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0" name="Title 1">
            <a:extLst>
              <a:ext uri="{FF2B5EF4-FFF2-40B4-BE49-F238E27FC236}">
                <a16:creationId xmlns:a16="http://schemas.microsoft.com/office/drawing/2014/main" id="{90D97472-882F-4BD4-A451-E4731E15EA0F}"/>
              </a:ext>
            </a:extLst>
          </p:cNvPr>
          <p:cNvSpPr>
            <a:spLocks noGrp="1"/>
          </p:cNvSpPr>
          <p:nvPr>
            <p:ph type="title" hasCustomPrompt="1"/>
          </p:nvPr>
        </p:nvSpPr>
        <p:spPr>
          <a:xfrm>
            <a:off x="623947" y="555796"/>
            <a:ext cx="10944109" cy="697654"/>
          </a:xfrm>
        </p:spPr>
        <p:txBody>
          <a:bodyPr anchor="t">
            <a:noAutofit/>
          </a:bodyPr>
          <a:lstStyle>
            <a:lvl1pPr>
              <a:defRPr sz="4400" spc="0">
                <a:gradFill>
                  <a:gsLst>
                    <a:gs pos="0">
                      <a:srgbClr val="7BCCC4">
                        <a:alpha val="90000"/>
                        <a:lumMod val="100000"/>
                      </a:srgbClr>
                    </a:gs>
                    <a:gs pos="100000">
                      <a:srgbClr val="0868AC">
                        <a:alpha val="90000"/>
                        <a:lumMod val="100000"/>
                      </a:srgbClr>
                    </a:gs>
                  </a:gsLst>
                  <a:lin ang="2700006" scaled="0"/>
                </a:gradFill>
                <a:latin typeface="Montserrat" pitchFamily="2" charset="0"/>
              </a:defRPr>
            </a:lvl1pPr>
          </a:lstStyle>
          <a:p>
            <a:r>
              <a:rPr lang="en-US" dirty="0"/>
              <a:t>Click to edit title</a:t>
            </a:r>
          </a:p>
        </p:txBody>
      </p:sp>
    </p:spTree>
    <p:extLst>
      <p:ext uri="{BB962C8B-B14F-4D97-AF65-F5344CB8AC3E}">
        <p14:creationId xmlns:p14="http://schemas.microsoft.com/office/powerpoint/2010/main" val="145540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945" y="1375523"/>
            <a:ext cx="5373632"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5" name="Text Placeholder 4"/>
          <p:cNvSpPr>
            <a:spLocks noGrp="1"/>
          </p:cNvSpPr>
          <p:nvPr>
            <p:ph type="body" sz="quarter" idx="3"/>
          </p:nvPr>
        </p:nvSpPr>
        <p:spPr>
          <a:xfrm>
            <a:off x="6172207" y="1375523"/>
            <a:ext cx="5395846"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12" name="Title 1">
            <a:extLst>
              <a:ext uri="{FF2B5EF4-FFF2-40B4-BE49-F238E27FC236}">
                <a16:creationId xmlns:a16="http://schemas.microsoft.com/office/drawing/2014/main" id="{F1D88030-93EA-4302-ADBE-3C45B318A3E9}"/>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3" name="Content Placeholder 2">
            <a:extLst>
              <a:ext uri="{FF2B5EF4-FFF2-40B4-BE49-F238E27FC236}">
                <a16:creationId xmlns:a16="http://schemas.microsoft.com/office/drawing/2014/main" id="{FE4ADDFC-B854-4799-9DDB-E3200ECF83CC}"/>
              </a:ext>
            </a:extLst>
          </p:cNvPr>
          <p:cNvSpPr>
            <a:spLocks noGrp="1"/>
          </p:cNvSpPr>
          <p:nvPr>
            <p:ph idx="13" hasCustomPrompt="1"/>
          </p:nvPr>
        </p:nvSpPr>
        <p:spPr>
          <a:xfrm>
            <a:off x="623947"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
        <p:nvSpPr>
          <p:cNvPr id="10" name="Slide Number Placeholder 5">
            <a:extLst>
              <a:ext uri="{FF2B5EF4-FFF2-40B4-BE49-F238E27FC236}">
                <a16:creationId xmlns:a16="http://schemas.microsoft.com/office/drawing/2014/main" id="{12939EA4-7D5C-4193-9667-331484BDF6E7}"/>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5" name="Content Placeholder 2">
            <a:extLst>
              <a:ext uri="{FF2B5EF4-FFF2-40B4-BE49-F238E27FC236}">
                <a16:creationId xmlns:a16="http://schemas.microsoft.com/office/drawing/2014/main" id="{3DDBC018-D2DA-4062-A336-18EADAD6A0A9}"/>
              </a:ext>
            </a:extLst>
          </p:cNvPr>
          <p:cNvSpPr>
            <a:spLocks noGrp="1"/>
          </p:cNvSpPr>
          <p:nvPr>
            <p:ph idx="14" hasCustomPrompt="1"/>
          </p:nvPr>
        </p:nvSpPr>
        <p:spPr>
          <a:xfrm>
            <a:off x="6172204"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Tree>
    <p:extLst>
      <p:ext uri="{BB962C8B-B14F-4D97-AF65-F5344CB8AC3E}">
        <p14:creationId xmlns:p14="http://schemas.microsoft.com/office/powerpoint/2010/main" val="240436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6820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9D22DA8-58CF-44DB-835B-08CDD3B80E66}"/>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12664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B8CBE">
                <a:lumMod val="5000"/>
                <a:lumOff val="95000"/>
              </a:srgbClr>
            </a:gs>
            <a:gs pos="100000">
              <a:srgbClr val="2B8CBE">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30"/>
            <a:ext cx="10515600" cy="1111246"/>
          </a:xfrm>
          <a:prstGeom prst="rect">
            <a:avLst/>
          </a:prstGeom>
        </p:spPr>
        <p:txBody>
          <a:bodyPr vert="horz" lIns="91440" tIns="45720" rIns="91440" bIns="45720" rtlCol="0" anchor="ctr">
            <a:normAutofit/>
          </a:bodyPr>
          <a:lstStyle/>
          <a:p>
            <a:r>
              <a:rPr lang="en-US" dirty="0"/>
              <a:t>Click to edit title style</a:t>
            </a:r>
          </a:p>
        </p:txBody>
      </p:sp>
      <p:pic>
        <p:nvPicPr>
          <p:cNvPr id="7" name="Picture 6">
            <a:extLst>
              <a:ext uri="{FF2B5EF4-FFF2-40B4-BE49-F238E27FC236}">
                <a16:creationId xmlns:a16="http://schemas.microsoft.com/office/drawing/2014/main" id="{6DE86243-F869-4C4C-8CA6-F210903A53E8}"/>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80000"/>
                    </a14:imgEffect>
                    <a14:imgEffect>
                      <a14:brightnessContrast bright="10000" contrast="-20000"/>
                    </a14:imgEffect>
                  </a14:imgLayer>
                </a14:imgProps>
              </a:ext>
            </a:extLst>
          </a:blip>
          <a:stretch>
            <a:fillRect/>
          </a:stretch>
        </p:blipFill>
        <p:spPr>
          <a:xfrm rot="10800000">
            <a:off x="13621900" y="884791"/>
            <a:ext cx="4113124" cy="5846571"/>
          </a:xfrm>
          <a:prstGeom prst="rect">
            <a:avLst/>
          </a:prstGeom>
        </p:spPr>
      </p:pic>
      <p:sp>
        <p:nvSpPr>
          <p:cNvPr id="9" name="Title 1">
            <a:extLst>
              <a:ext uri="{FF2B5EF4-FFF2-40B4-BE49-F238E27FC236}">
                <a16:creationId xmlns:a16="http://schemas.microsoft.com/office/drawing/2014/main" id="{62E49323-5C50-4227-BA99-A285C0109FF1}"/>
              </a:ext>
            </a:extLst>
          </p:cNvPr>
          <p:cNvSpPr txBox="1">
            <a:spLocks/>
          </p:cNvSpPr>
          <p:nvPr userDrawn="1"/>
        </p:nvSpPr>
        <p:spPr>
          <a:xfrm rot="16200000">
            <a:off x="13040764" y="3327435"/>
            <a:ext cx="3028680" cy="947859"/>
          </a:xfrm>
          <a:prstGeom prst="rect">
            <a:avLst/>
          </a:prstGeom>
        </p:spPr>
        <p:txBody>
          <a:bodyPr>
            <a:norm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dirty="0">
                <a:gradFill>
                  <a:gsLst>
                    <a:gs pos="75000">
                      <a:srgbClr val="CE94C0"/>
                    </a:gs>
                    <a:gs pos="100000">
                      <a:srgbClr val="F59E7A"/>
                    </a:gs>
                    <a:gs pos="25000">
                      <a:srgbClr val="70B5D3"/>
                    </a:gs>
                    <a:gs pos="0">
                      <a:srgbClr val="86CFCA"/>
                    </a:gs>
                    <a:gs pos="50000">
                      <a:srgbClr val="2A80B7"/>
                    </a:gs>
                  </a:gsLst>
                  <a:lin ang="0" scaled="0"/>
                </a:gradFill>
              </a:rPr>
              <a:t>IIIIIIIIIII</a:t>
            </a:r>
          </a:p>
        </p:txBody>
      </p:sp>
      <p:sp>
        <p:nvSpPr>
          <p:cNvPr id="3" name="Rectangle 2">
            <a:extLst>
              <a:ext uri="{FF2B5EF4-FFF2-40B4-BE49-F238E27FC236}">
                <a16:creationId xmlns:a16="http://schemas.microsoft.com/office/drawing/2014/main" id="{E61E5503-AA7B-42DC-BA35-1535ACF6AAE4}"/>
              </a:ext>
            </a:extLst>
          </p:cNvPr>
          <p:cNvSpPr/>
          <p:nvPr userDrawn="1"/>
        </p:nvSpPr>
        <p:spPr>
          <a:xfrm>
            <a:off x="12520786" y="2431916"/>
            <a:ext cx="476655" cy="251485"/>
          </a:xfrm>
          <a:prstGeom prst="rect">
            <a:avLst/>
          </a:prstGeom>
          <a:solidFill>
            <a:srgbClr val="DC9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D79BE8-30E6-46DB-9698-7D97FE88C37A}"/>
              </a:ext>
            </a:extLst>
          </p:cNvPr>
          <p:cNvSpPr/>
          <p:nvPr userDrawn="1"/>
        </p:nvSpPr>
        <p:spPr>
          <a:xfrm>
            <a:off x="12520786" y="2683401"/>
            <a:ext cx="476655" cy="251485"/>
          </a:xfrm>
          <a:prstGeom prst="rect">
            <a:avLst/>
          </a:prstGeom>
          <a:solidFill>
            <a:srgbClr val="C69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E885C0-9B3F-49CB-9D5E-BA844E16F1E1}"/>
              </a:ext>
            </a:extLst>
          </p:cNvPr>
          <p:cNvSpPr/>
          <p:nvPr userDrawn="1"/>
        </p:nvSpPr>
        <p:spPr>
          <a:xfrm>
            <a:off x="12520786" y="2921167"/>
            <a:ext cx="476655" cy="251485"/>
          </a:xfrm>
          <a:prstGeom prst="rect">
            <a:avLst/>
          </a:prstGeom>
          <a:solidFill>
            <a:srgbClr val="9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BE25F8-4BD7-4493-B682-2AFEE940819F}"/>
              </a:ext>
            </a:extLst>
          </p:cNvPr>
          <p:cNvSpPr/>
          <p:nvPr userDrawn="1"/>
        </p:nvSpPr>
        <p:spPr>
          <a:xfrm>
            <a:off x="12520786" y="3172652"/>
            <a:ext cx="476655" cy="251485"/>
          </a:xfrm>
          <a:prstGeom prst="rect">
            <a:avLst/>
          </a:prstGeom>
          <a:solidFill>
            <a:srgbClr val="686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933FB-E22A-4F5F-8F5D-7B040A12174A}"/>
              </a:ext>
            </a:extLst>
          </p:cNvPr>
          <p:cNvSpPr/>
          <p:nvPr userDrawn="1"/>
        </p:nvSpPr>
        <p:spPr>
          <a:xfrm>
            <a:off x="12520786" y="3424137"/>
            <a:ext cx="476655" cy="251485"/>
          </a:xfrm>
          <a:prstGeom prst="rect">
            <a:avLst/>
          </a:prstGeom>
          <a:solidFill>
            <a:srgbClr val="54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D7143A-2DF6-4DF4-B8F0-2CF42593689B}"/>
              </a:ext>
            </a:extLst>
          </p:cNvPr>
          <p:cNvSpPr/>
          <p:nvPr userDrawn="1"/>
        </p:nvSpPr>
        <p:spPr>
          <a:xfrm>
            <a:off x="12520786" y="3675623"/>
            <a:ext cx="476655" cy="251485"/>
          </a:xfrm>
          <a:prstGeom prst="rect">
            <a:avLst/>
          </a:prstGeom>
          <a:solidFill>
            <a:srgbClr val="38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13A5246-7203-490F-9EEF-F90AE6E5DC3E}"/>
              </a:ext>
            </a:extLst>
          </p:cNvPr>
          <p:cNvSpPr/>
          <p:nvPr userDrawn="1"/>
        </p:nvSpPr>
        <p:spPr>
          <a:xfrm>
            <a:off x="12520786" y="3913388"/>
            <a:ext cx="476655" cy="251485"/>
          </a:xfrm>
          <a:prstGeom prst="rect">
            <a:avLst/>
          </a:prstGeom>
          <a:solidFill>
            <a:srgbClr val="3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7979FB-12FC-40E1-8D54-AE8C1353496F}"/>
              </a:ext>
            </a:extLst>
          </p:cNvPr>
          <p:cNvSpPr/>
          <p:nvPr userDrawn="1"/>
        </p:nvSpPr>
        <p:spPr>
          <a:xfrm>
            <a:off x="12520786" y="4164873"/>
            <a:ext cx="476655" cy="251485"/>
          </a:xfrm>
          <a:prstGeom prst="rect">
            <a:avLst/>
          </a:prstGeom>
          <a:solidFill>
            <a:srgbClr val="4E9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F94A79-294A-4F43-991D-C678D158CA57}"/>
              </a:ext>
            </a:extLst>
          </p:cNvPr>
          <p:cNvSpPr/>
          <p:nvPr userDrawn="1"/>
        </p:nvSpPr>
        <p:spPr>
          <a:xfrm>
            <a:off x="12520786" y="4416359"/>
            <a:ext cx="476655" cy="251485"/>
          </a:xfrm>
          <a:prstGeom prst="rect">
            <a:avLst/>
          </a:prstGeom>
          <a:solidFill>
            <a:srgbClr val="6B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D6EBA64-28F0-495E-A7D8-EAB2AEC2616C}"/>
              </a:ext>
            </a:extLst>
          </p:cNvPr>
          <p:cNvSpPr/>
          <p:nvPr userDrawn="1"/>
        </p:nvSpPr>
        <p:spPr>
          <a:xfrm>
            <a:off x="12520786" y="4667844"/>
            <a:ext cx="476655" cy="251485"/>
          </a:xfrm>
          <a:prstGeom prst="rect">
            <a:avLst/>
          </a:prstGeom>
          <a:solidFill>
            <a:srgbClr val="77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374FD-E6CD-4B21-830C-893C813A6F64}"/>
              </a:ext>
            </a:extLst>
          </p:cNvPr>
          <p:cNvSpPr/>
          <p:nvPr userDrawn="1"/>
        </p:nvSpPr>
        <p:spPr>
          <a:xfrm>
            <a:off x="12520786" y="4905609"/>
            <a:ext cx="476655" cy="251485"/>
          </a:xfrm>
          <a:prstGeom prst="rect">
            <a:avLst/>
          </a:prstGeom>
          <a:solidFill>
            <a:srgbClr val="82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05E1868-C4A0-4B21-BFD5-D44E03002827}"/>
              </a:ext>
            </a:extLst>
          </p:cNvPr>
          <p:cNvSpPr/>
          <p:nvPr userDrawn="1"/>
        </p:nvSpPr>
        <p:spPr>
          <a:xfrm>
            <a:off x="15177180" y="2746069"/>
            <a:ext cx="447473" cy="350196"/>
          </a:xfrm>
          <a:prstGeom prst="rect">
            <a:avLst/>
          </a:prstGeom>
          <a:solidFill>
            <a:srgbClr val="6868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DC2D71C-5A77-4B38-B030-419FAC11A77D}"/>
              </a:ext>
            </a:extLst>
          </p:cNvPr>
          <p:cNvSpPr txBox="1">
            <a:spLocks/>
          </p:cNvSpPr>
          <p:nvPr userDrawn="1"/>
        </p:nvSpPr>
        <p:spPr>
          <a:xfrm rot="16200000">
            <a:off x="12314741" y="3239424"/>
            <a:ext cx="3204702" cy="947859"/>
          </a:xfrm>
          <a:prstGeom prst="rect">
            <a:avLst/>
          </a:prstGeom>
          <a:noFill/>
        </p:spPr>
        <p:txBody>
          <a:bodyPr>
            <a:no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sz="6000" dirty="0">
                <a:gradFill>
                  <a:gsLst>
                    <a:gs pos="80000">
                      <a:srgbClr val="CE94C0"/>
                    </a:gs>
                    <a:gs pos="100000">
                      <a:srgbClr val="F59E7A"/>
                    </a:gs>
                    <a:gs pos="20000">
                      <a:srgbClr val="70B5D3"/>
                    </a:gs>
                    <a:gs pos="0">
                      <a:srgbClr val="86CFCA"/>
                    </a:gs>
                    <a:gs pos="60000">
                      <a:srgbClr val="6868AC"/>
                    </a:gs>
                    <a:gs pos="40000">
                      <a:srgbClr val="2A80B7"/>
                    </a:gs>
                  </a:gsLst>
                  <a:lin ang="0" scaled="0"/>
                </a:gradFill>
              </a:rPr>
              <a:t>IIIIIIIIIIII</a:t>
            </a:r>
          </a:p>
        </p:txBody>
      </p:sp>
      <p:sp>
        <p:nvSpPr>
          <p:cNvPr id="32" name="Rectangle 31">
            <a:extLst>
              <a:ext uri="{FF2B5EF4-FFF2-40B4-BE49-F238E27FC236}">
                <a16:creationId xmlns:a16="http://schemas.microsoft.com/office/drawing/2014/main" id="{54AE69B2-3708-42E8-9C2E-3253591F0548}"/>
              </a:ext>
            </a:extLst>
          </p:cNvPr>
          <p:cNvSpPr/>
          <p:nvPr userDrawn="1"/>
        </p:nvSpPr>
        <p:spPr>
          <a:xfrm>
            <a:off x="12520786" y="2187291"/>
            <a:ext cx="476655" cy="251485"/>
          </a:xfrm>
          <a:prstGeom prst="rect">
            <a:avLst/>
          </a:prstGeom>
          <a:solidFill>
            <a:srgbClr val="F09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282FE57-76FE-4063-B4CA-7272A7C1150B}"/>
              </a:ext>
            </a:extLst>
          </p:cNvPr>
          <p:cNvSpPr/>
          <p:nvPr userDrawn="1"/>
        </p:nvSpPr>
        <p:spPr>
          <a:xfrm>
            <a:off x="12997441" y="2431916"/>
            <a:ext cx="476655" cy="251485"/>
          </a:xfrm>
          <a:prstGeom prst="rect">
            <a:avLst/>
          </a:prstGeom>
          <a:solidFill>
            <a:srgbClr val="B9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B176497-EB17-4F47-99E8-86A994E107ED}"/>
              </a:ext>
            </a:extLst>
          </p:cNvPr>
          <p:cNvSpPr/>
          <p:nvPr userDrawn="1"/>
        </p:nvSpPr>
        <p:spPr>
          <a:xfrm>
            <a:off x="12997441" y="2683401"/>
            <a:ext cx="476655" cy="251485"/>
          </a:xfrm>
          <a:prstGeom prst="rect">
            <a:avLst/>
          </a:prstGeom>
          <a:solidFill>
            <a:srgbClr val="A16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47E7329-A6A0-433C-8BF6-EAD88C674DAF}"/>
              </a:ext>
            </a:extLst>
          </p:cNvPr>
          <p:cNvSpPr/>
          <p:nvPr userDrawn="1"/>
        </p:nvSpPr>
        <p:spPr>
          <a:xfrm>
            <a:off x="12997441" y="2921167"/>
            <a:ext cx="476655" cy="251485"/>
          </a:xfrm>
          <a:prstGeom prst="rect">
            <a:avLst/>
          </a:prstGeom>
          <a:solidFill>
            <a:srgbClr val="735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28C7E7-AD33-44D9-8BA4-AD0C2A3B3F80}"/>
              </a:ext>
            </a:extLst>
          </p:cNvPr>
          <p:cNvSpPr/>
          <p:nvPr userDrawn="1"/>
        </p:nvSpPr>
        <p:spPr>
          <a:xfrm>
            <a:off x="12997441" y="3172652"/>
            <a:ext cx="476655" cy="251485"/>
          </a:xfrm>
          <a:prstGeom prst="rect">
            <a:avLst/>
          </a:prstGeom>
          <a:solidFill>
            <a:srgbClr val="3D3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3B1043-4DF2-4D40-A659-940050D5350D}"/>
              </a:ext>
            </a:extLst>
          </p:cNvPr>
          <p:cNvSpPr/>
          <p:nvPr userDrawn="1"/>
        </p:nvSpPr>
        <p:spPr>
          <a:xfrm>
            <a:off x="12997441" y="3424137"/>
            <a:ext cx="476655" cy="251485"/>
          </a:xfrm>
          <a:prstGeom prst="rect">
            <a:avLst/>
          </a:prstGeom>
          <a:solidFill>
            <a:srgbClr val="2F4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04A7A7-2C24-47DB-B7BD-ADC32403F002}"/>
              </a:ext>
            </a:extLst>
          </p:cNvPr>
          <p:cNvSpPr/>
          <p:nvPr userDrawn="1"/>
        </p:nvSpPr>
        <p:spPr>
          <a:xfrm>
            <a:off x="12997441" y="3675623"/>
            <a:ext cx="476655" cy="251485"/>
          </a:xfrm>
          <a:prstGeom prst="rect">
            <a:avLst/>
          </a:prstGeom>
          <a:solidFill>
            <a:srgbClr val="1E4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59A8E0F-D086-4E9A-B15B-259D3B180B61}"/>
              </a:ext>
            </a:extLst>
          </p:cNvPr>
          <p:cNvSpPr/>
          <p:nvPr userDrawn="1"/>
        </p:nvSpPr>
        <p:spPr>
          <a:xfrm>
            <a:off x="12997441" y="3913388"/>
            <a:ext cx="476655" cy="251485"/>
          </a:xfrm>
          <a:prstGeom prst="rect">
            <a:avLst/>
          </a:prstGeom>
          <a:solidFill>
            <a:srgbClr val="1A5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7DAE433-19B9-4122-B6B4-2762A110AE75}"/>
              </a:ext>
            </a:extLst>
          </p:cNvPr>
          <p:cNvSpPr/>
          <p:nvPr userDrawn="1"/>
        </p:nvSpPr>
        <p:spPr>
          <a:xfrm>
            <a:off x="12997441" y="4164873"/>
            <a:ext cx="476655" cy="251485"/>
          </a:xfrm>
          <a:prstGeom prst="rect">
            <a:avLst/>
          </a:prstGeom>
          <a:solidFill>
            <a:srgbClr val="2B7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247CE06-3AA6-4188-B7F6-ED1A03FC48BC}"/>
              </a:ext>
            </a:extLst>
          </p:cNvPr>
          <p:cNvSpPr/>
          <p:nvPr userDrawn="1"/>
        </p:nvSpPr>
        <p:spPr>
          <a:xfrm>
            <a:off x="12997441" y="4416359"/>
            <a:ext cx="476655" cy="251485"/>
          </a:xfrm>
          <a:prstGeom prst="rect">
            <a:avLst/>
          </a:prstGeom>
          <a:solidFill>
            <a:srgbClr val="3F8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B685A9-547B-445E-8D02-693C7E2FC82E}"/>
              </a:ext>
            </a:extLst>
          </p:cNvPr>
          <p:cNvSpPr/>
          <p:nvPr userDrawn="1"/>
        </p:nvSpPr>
        <p:spPr>
          <a:xfrm>
            <a:off x="12997441" y="4667844"/>
            <a:ext cx="476655" cy="251485"/>
          </a:xfrm>
          <a:prstGeom prst="rect">
            <a:avLst/>
          </a:prstGeom>
          <a:solidFill>
            <a:srgbClr val="49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791B6F1-0912-4FF6-BD31-C220C97B05A0}"/>
              </a:ext>
            </a:extLst>
          </p:cNvPr>
          <p:cNvSpPr/>
          <p:nvPr userDrawn="1"/>
        </p:nvSpPr>
        <p:spPr>
          <a:xfrm>
            <a:off x="12997441" y="4905609"/>
            <a:ext cx="476655" cy="251485"/>
          </a:xfrm>
          <a:prstGeom prst="rect">
            <a:avLst/>
          </a:prstGeom>
          <a:solidFill>
            <a:srgbClr val="54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184E585-7216-4BB4-BE91-54DA4F7581A8}"/>
              </a:ext>
            </a:extLst>
          </p:cNvPr>
          <p:cNvSpPr/>
          <p:nvPr userDrawn="1"/>
        </p:nvSpPr>
        <p:spPr>
          <a:xfrm>
            <a:off x="12997441" y="2187291"/>
            <a:ext cx="476655" cy="251485"/>
          </a:xfrm>
          <a:prstGeom prst="rect">
            <a:avLst/>
          </a:prstGeom>
          <a:solidFill>
            <a:srgbClr val="CC7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917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dt="0"/>
  <p:txStyles>
    <p:titleStyle>
      <a:lvl1pPr marL="0" algn="l" defTabSz="914354" rtl="0" eaLnBrk="1" latinLnBrk="0" hangingPunct="1">
        <a:lnSpc>
          <a:spcPct val="90000"/>
        </a:lnSpc>
        <a:spcBef>
          <a:spcPct val="0"/>
        </a:spcBef>
        <a:buNone/>
        <a:defRPr lang="en-US" sz="6000" b="1" kern="1200" dirty="0">
          <a:gradFill>
            <a:gsLst>
              <a:gs pos="80000">
                <a:srgbClr val="CE94C0"/>
              </a:gs>
              <a:gs pos="100000">
                <a:srgbClr val="F59E7A"/>
              </a:gs>
              <a:gs pos="20000">
                <a:srgbClr val="70B5D3"/>
              </a:gs>
              <a:gs pos="0">
                <a:srgbClr val="86CFCA"/>
              </a:gs>
              <a:gs pos="60000">
                <a:srgbClr val="6868AC"/>
              </a:gs>
              <a:gs pos="40000">
                <a:srgbClr val="2A80B7"/>
              </a:gs>
            </a:gsLst>
            <a:lin ang="0" scaled="0"/>
          </a:gradFill>
          <a:latin typeface="Montserrat" pitchFamily="2" charset="0"/>
          <a:ea typeface="+mj-ea"/>
          <a:cs typeface="+mj-cs"/>
        </a:defRPr>
      </a:lvl1pPr>
    </p:titleStyle>
    <p:bodyStyle>
      <a:lvl1pPr marL="0" marR="0" indent="0" algn="l" defTabSz="914354" rtl="0" eaLnBrk="1" fontAlgn="auto" latinLnBrk="0" hangingPunct="1">
        <a:lnSpc>
          <a:spcPct val="90000"/>
        </a:lnSpc>
        <a:spcBef>
          <a:spcPts val="1000"/>
        </a:spcBef>
        <a:spcAft>
          <a:spcPts val="0"/>
        </a:spcAft>
        <a:buClrTx/>
        <a:buSzTx/>
        <a:buFont typeface="Wingdings" charset="2"/>
        <a:buNone/>
        <a:tabLst/>
        <a:defRPr sz="3733" kern="1200">
          <a:solidFill>
            <a:schemeClr val="accent2">
              <a:lumMod val="50000"/>
            </a:schemeClr>
          </a:solidFill>
          <a:latin typeface="Raleway" panose="020B0503030101060003" pitchFamily="34" charset="0"/>
          <a:ea typeface="+mn-ea"/>
          <a:cs typeface="+mn-cs"/>
        </a:defRPr>
      </a:lvl1pPr>
      <a:lvl2pPr marL="685766"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3733" kern="1200">
          <a:solidFill>
            <a:schemeClr val="tx1"/>
          </a:solidFill>
          <a:latin typeface="Quicksand" panose="02000503000000000000" pitchFamily="2"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667" kern="1200">
          <a:solidFill>
            <a:schemeClr val="tx1"/>
          </a:solidFill>
          <a:latin typeface="Quicksand" panose="02000503000000000000" pitchFamily="2" charset="0"/>
          <a:ea typeface="+mn-ea"/>
          <a:cs typeface="+mn-cs"/>
        </a:defRPr>
      </a:lvl3pPr>
      <a:lvl4pPr marL="1600120"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10.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7.xml"/><Relationship Id="rId16"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71.tif"/><Relationship Id="rId11" Type="http://schemas.openxmlformats.org/officeDocument/2006/relationships/image" Target="../media/image76.png"/><Relationship Id="rId5" Type="http://schemas.openxmlformats.org/officeDocument/2006/relationships/image" Target="../media/image70.tif"/><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11.png"/><Relationship Id="rId9" Type="http://schemas.openxmlformats.org/officeDocument/2006/relationships/image" Target="../media/image74.png"/><Relationship Id="rId1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11.png"/><Relationship Id="rId5" Type="http://schemas.openxmlformats.org/officeDocument/2006/relationships/image" Target="../media/image84.png"/><Relationship Id="rId10" Type="http://schemas.microsoft.com/office/2007/relationships/hdphoto" Target="../media/hdphoto2.wdp"/><Relationship Id="rId4" Type="http://schemas.openxmlformats.org/officeDocument/2006/relationships/image" Target="../media/image83.png"/><Relationship Id="rId9"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1.tif"/><Relationship Id="rId5" Type="http://schemas.openxmlformats.org/officeDocument/2006/relationships/image" Target="../media/image70.tif"/><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tif"/><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3.xml"/><Relationship Id="rId7" Type="http://schemas.openxmlformats.org/officeDocument/2006/relationships/image" Target="../media/image8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2.png"/><Relationship Id="rId5" Type="http://schemas.microsoft.com/office/2007/relationships/hdphoto" Target="../media/hdphoto3.wdp"/><Relationship Id="rId4" Type="http://schemas.openxmlformats.org/officeDocument/2006/relationships/image" Target="../media/image91.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1.t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jpg"/><Relationship Id="rId2" Type="http://schemas.openxmlformats.org/officeDocument/2006/relationships/image" Target="../media/image8.emf"/><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gif"/><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emf"/><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335D63-C21F-4AB1-B689-49B262CB8F6E}"/>
              </a:ext>
            </a:extLst>
          </p:cNvPr>
          <p:cNvSpPr>
            <a:spLocks noGrp="1"/>
          </p:cNvSpPr>
          <p:nvPr>
            <p:ph type="subTitle" idx="1"/>
          </p:nvPr>
        </p:nvSpPr>
        <p:spPr>
          <a:xfrm>
            <a:off x="1524000" y="4505325"/>
            <a:ext cx="9144000" cy="585421"/>
          </a:xfrm>
        </p:spPr>
        <p:txBody>
          <a:bodyPr/>
          <a:lstStyle/>
          <a:p>
            <a:r>
              <a:rPr lang="en-CA" dirty="0"/>
              <a:t>Ron Togunov, Marie Auger-</a:t>
            </a:r>
            <a:r>
              <a:rPr lang="en-CA" dirty="0" err="1"/>
              <a:t>Méthé</a:t>
            </a:r>
            <a:endParaRPr lang="en-CA" dirty="0"/>
          </a:p>
        </p:txBody>
      </p:sp>
      <p:sp>
        <p:nvSpPr>
          <p:cNvPr id="18" name="Rectangle 17">
            <a:extLst>
              <a:ext uri="{FF2B5EF4-FFF2-40B4-BE49-F238E27FC236}">
                <a16:creationId xmlns:a16="http://schemas.microsoft.com/office/drawing/2014/main" id="{0B613E6C-A34A-4B5F-AA66-B4BDFDCFC660}"/>
              </a:ext>
            </a:extLst>
          </p:cNvPr>
          <p:cNvSpPr/>
          <p:nvPr/>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
        <p:nvSpPr>
          <p:cNvPr id="70" name="Title 69">
            <a:extLst>
              <a:ext uri="{FF2B5EF4-FFF2-40B4-BE49-F238E27FC236}">
                <a16:creationId xmlns:a16="http://schemas.microsoft.com/office/drawing/2014/main" id="{1C44011F-FB0F-4D5E-A3D3-B9EBB02A7F66}"/>
              </a:ext>
            </a:extLst>
          </p:cNvPr>
          <p:cNvSpPr>
            <a:spLocks noGrp="1"/>
          </p:cNvSpPr>
          <p:nvPr>
            <p:ph type="ctrTitle"/>
          </p:nvPr>
        </p:nvSpPr>
        <p:spPr/>
        <p:txBody>
          <a:bodyPr>
            <a:normAutofit fontScale="90000"/>
          </a:bodyPr>
          <a:lstStyle/>
          <a:p>
            <a:r>
              <a:rPr lang="en-CA" dirty="0"/>
              <a:t>Hidden Markov models</a:t>
            </a:r>
            <a:br>
              <a:rPr lang="en-CA" dirty="0"/>
            </a:br>
            <a:r>
              <a:rPr lang="en-CA" dirty="0"/>
              <a:t>in marine sciences</a:t>
            </a:r>
            <a:endParaRPr lang="en-US" dirty="0"/>
          </a:p>
        </p:txBody>
      </p:sp>
    </p:spTree>
    <p:extLst>
      <p:ext uri="{BB962C8B-B14F-4D97-AF65-F5344CB8AC3E}">
        <p14:creationId xmlns:p14="http://schemas.microsoft.com/office/powerpoint/2010/main" val="368504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ACDB3534-782F-4AE6-BCAE-231CA4C0B3B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3" name="Oval 72">
            <a:extLst>
              <a:ext uri="{FF2B5EF4-FFF2-40B4-BE49-F238E27FC236}">
                <a16:creationId xmlns:a16="http://schemas.microsoft.com/office/drawing/2014/main" id="{1E94507E-C466-4092-AE0B-759939818A27}"/>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4" name="Freeform: Shape 73">
            <a:extLst>
              <a:ext uri="{FF2B5EF4-FFF2-40B4-BE49-F238E27FC236}">
                <a16:creationId xmlns:a16="http://schemas.microsoft.com/office/drawing/2014/main" id="{265B1FAE-F1FF-42E3-992C-B4BBEDFF01A7}"/>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1D62C8AD-8CCD-40E6-8B9F-C45104697E9B}"/>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6" name="Oval 75">
            <a:extLst>
              <a:ext uri="{FF2B5EF4-FFF2-40B4-BE49-F238E27FC236}">
                <a16:creationId xmlns:a16="http://schemas.microsoft.com/office/drawing/2014/main" id="{FCC7C9C0-955C-4C0F-B469-2BF756D65A89}"/>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48D6926E-9018-47DA-9F82-3DCA0EE00979}"/>
                  </a:ext>
                </a:extLst>
              </p:cNvPr>
              <p:cNvSpPr>
                <a:spLocks noGrp="1"/>
              </p:cNvSpPr>
              <p:nvPr>
                <p:ph idx="1"/>
              </p:nvPr>
            </p:nvSpPr>
            <p:spPr>
              <a:xfrm>
                <a:off x="623947" y="2918610"/>
                <a:ext cx="10944109" cy="3238621"/>
              </a:xfrm>
            </p:spPr>
            <p:txBody>
              <a:bodyPr/>
              <a:lstStyle/>
              <a:p>
                <a:r>
                  <a:rPr lang="en-US" dirty="0"/>
                  <a:t>A sequence of discrete random variable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r>
                  <a:rPr lang="en-US" dirty="0"/>
                  <a:t> is a discrete-time </a:t>
                </a:r>
                <a:br>
                  <a:rPr lang="en-US" dirty="0"/>
                </a:br>
                <a:r>
                  <a:rPr lang="en-US" dirty="0"/>
                  <a:t>Markov chain if, for all </a:t>
                </a:r>
                <a14:m>
                  <m:oMath xmlns:m="http://schemas.openxmlformats.org/officeDocument/2006/math">
                    <m:r>
                      <a:rPr lang="en-CA" smtClean="0">
                        <a:latin typeface="Cambria Math" panose="02040503050406030204" pitchFamily="18" charset="0"/>
                      </a:rPr>
                      <m:t>𝑡</m:t>
                    </m:r>
                    <m:r>
                      <a:rPr lang="en-CA" smtClean="0">
                        <a:latin typeface="Cambria Math" panose="02040503050406030204" pitchFamily="18" charset="0"/>
                      </a:rPr>
                      <m:t>∈</m:t>
                    </m:r>
                    <m:r>
                      <a:rPr lang="en-CA" smtClean="0">
                        <a:latin typeface="Cambria Math" panose="02040503050406030204" pitchFamily="18" charset="0"/>
                      </a:rPr>
                      <m:t>ℕ</m:t>
                    </m:r>
                  </m:oMath>
                </a14:m>
                <a:r>
                  <a:rPr lang="en-US" dirty="0"/>
                  <a:t>:</a:t>
                </a:r>
              </a:p>
              <a:p>
                <a:pPr lvl="1"/>
                <a14:m>
                  <m:oMath xmlns:m="http://schemas.openxmlformats.org/officeDocument/2006/math">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𝑡</m:t>
                            </m:r>
                            <m:r>
                              <a:rPr lang="en-CA" smtClean="0">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a:latin typeface="Cambria Math" panose="02040503050406030204" pitchFamily="18" charset="0"/>
                              </a:rPr>
                              <m:t>𝑡</m:t>
                            </m:r>
                          </m:sub>
                        </m:sSub>
                      </m:e>
                    </m:d>
                    <m:r>
                      <a:rPr lang="en-CA">
                        <a:latin typeface="Cambria Math" panose="02040503050406030204" pitchFamily="18" charset="0"/>
                      </a:rPr>
                      <m:t>=</m:t>
                    </m:r>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pPr lvl="1"/>
                <a:r>
                  <a:rPr lang="en-US" dirty="0"/>
                  <a:t>Conditioning on the history of the process up to time </a:t>
                </a:r>
                <a14:m>
                  <m:oMath xmlns:m="http://schemas.openxmlformats.org/officeDocument/2006/math">
                    <m:r>
                      <a:rPr lang="en-US">
                        <a:latin typeface="Cambria Math" panose="02040503050406030204" pitchFamily="18" charset="0"/>
                      </a:rPr>
                      <m:t>𝑡</m:t>
                    </m:r>
                  </m:oMath>
                </a14:m>
                <a:r>
                  <a:rPr lang="en-US" dirty="0"/>
                  <a:t> is equivalent to conditioning only on the most recent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endParaRPr lang="en-US" dirty="0"/>
              </a:p>
            </p:txBody>
          </p:sp>
        </mc:Choice>
        <mc:Fallback>
          <p:sp>
            <p:nvSpPr>
              <p:cNvPr id="8" name="Content Placeholder 7">
                <a:extLst>
                  <a:ext uri="{FF2B5EF4-FFF2-40B4-BE49-F238E27FC236}">
                    <a16:creationId xmlns:a16="http://schemas.microsoft.com/office/drawing/2014/main" id="{48D6926E-9018-47DA-9F82-3DCA0EE00979}"/>
                  </a:ext>
                </a:extLst>
              </p:cNvPr>
              <p:cNvSpPr>
                <a:spLocks noGrp="1" noRot="1" noChangeAspect="1" noMove="1" noResize="1" noEditPoints="1" noAdjustHandles="1" noChangeArrowheads="1" noChangeShapeType="1" noTextEdit="1"/>
              </p:cNvSpPr>
              <p:nvPr>
                <p:ph idx="1"/>
              </p:nvPr>
            </p:nvSpPr>
            <p:spPr>
              <a:xfrm>
                <a:off x="623947" y="2918610"/>
                <a:ext cx="10944109" cy="3238621"/>
              </a:xfrm>
              <a:blipFill>
                <a:blip r:embed="rId2"/>
                <a:stretch>
                  <a:fillRect l="-501" t="-188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a:xfrm>
            <a:off x="623947" y="555796"/>
            <a:ext cx="10944109" cy="697654"/>
          </a:xfrm>
        </p:spPr>
        <p:txBody>
          <a:bodyPr/>
          <a:lstStyle/>
          <a:p>
            <a:r>
              <a:rPr lang="en-CA"/>
              <a:t>Markov chain</a:t>
            </a:r>
            <a:endParaRPr lang="en-US" dirty="0"/>
          </a:p>
        </p:txBody>
      </p:sp>
      <p:sp>
        <p:nvSpPr>
          <p:cNvPr id="34" name="Isosceles Triangle 33">
            <a:extLst>
              <a:ext uri="{FF2B5EF4-FFF2-40B4-BE49-F238E27FC236}">
                <a16:creationId xmlns:a16="http://schemas.microsoft.com/office/drawing/2014/main" id="{CFDE4C9E-9EAC-48B6-A234-276479979F7E}"/>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9515777-E046-45A3-8E60-027EFD262A95}"/>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EA416250-1EE0-4B51-9DF0-FC96F33DB963}"/>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AFF7A72-B5A2-4794-B3E7-EEF3BDFAD6DA}"/>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37DFD69-DD97-40B6-9C54-EAC7142D31BB}"/>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a:extLst>
              <a:ext uri="{FF2B5EF4-FFF2-40B4-BE49-F238E27FC236}">
                <a16:creationId xmlns:a16="http://schemas.microsoft.com/office/drawing/2014/main" id="{04DFAFED-C6B8-40F1-9D8E-AE3BC2751566}"/>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A479AB45-AED3-45CA-ABDF-2364D6C253EE}"/>
                  </a:ext>
                </a:extLst>
              </p:cNvPr>
              <p:cNvSpPr/>
              <p:nvPr/>
            </p:nvSpPr>
            <p:spPr>
              <a:xfrm>
                <a:off x="2954934"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45" name="Rectangle 44">
                <a:extLst>
                  <a:ext uri="{FF2B5EF4-FFF2-40B4-BE49-F238E27FC236}">
                    <a16:creationId xmlns:a16="http://schemas.microsoft.com/office/drawing/2014/main" id="{A479AB45-AED3-45CA-ABDF-2364D6C253EE}"/>
                  </a:ext>
                </a:extLst>
              </p:cNvPr>
              <p:cNvSpPr>
                <a:spLocks noRot="1" noChangeAspect="1" noMove="1" noResize="1" noEditPoints="1" noAdjustHandles="1" noChangeArrowheads="1" noChangeShapeType="1" noTextEdit="1"/>
              </p:cNvSpPr>
              <p:nvPr/>
            </p:nvSpPr>
            <p:spPr>
              <a:xfrm>
                <a:off x="2954934" y="2138018"/>
                <a:ext cx="182742" cy="276999"/>
              </a:xfrm>
              <a:prstGeom prst="rect">
                <a:avLst/>
              </a:prstGeom>
              <a:blipFill>
                <a:blip r:embed="rId3"/>
                <a:stretch>
                  <a:fillRect l="-33333" r="-30000"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C7A99558-D96D-46EA-9A7C-A7B0A09C3256}"/>
                  </a:ext>
                </a:extLst>
              </p:cNvPr>
              <p:cNvSpPr/>
              <p:nvPr/>
            </p:nvSpPr>
            <p:spPr>
              <a:xfrm>
                <a:off x="415024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46" name="Rectangle 45">
                <a:extLst>
                  <a:ext uri="{FF2B5EF4-FFF2-40B4-BE49-F238E27FC236}">
                    <a16:creationId xmlns:a16="http://schemas.microsoft.com/office/drawing/2014/main" id="{C7A99558-D96D-46EA-9A7C-A7B0A09C3256}"/>
                  </a:ext>
                </a:extLst>
              </p:cNvPr>
              <p:cNvSpPr>
                <a:spLocks noRot="1" noChangeAspect="1" noMove="1" noResize="1" noEditPoints="1" noAdjustHandles="1" noChangeArrowheads="1" noChangeShapeType="1" noTextEdit="1"/>
              </p:cNvSpPr>
              <p:nvPr/>
            </p:nvSpPr>
            <p:spPr>
              <a:xfrm>
                <a:off x="4150245" y="2138018"/>
                <a:ext cx="182742" cy="276999"/>
              </a:xfrm>
              <a:prstGeom prst="rect">
                <a:avLst/>
              </a:prstGeom>
              <a:blipFill>
                <a:blip r:embed="rId4"/>
                <a:stretch>
                  <a:fillRect l="-33333" r="-30000"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ectangle 47">
                <a:extLst>
                  <a:ext uri="{FF2B5EF4-FFF2-40B4-BE49-F238E27FC236}">
                    <a16:creationId xmlns:a16="http://schemas.microsoft.com/office/drawing/2014/main" id="{F829D6DF-6A07-42AF-AC8A-70510E91F352}"/>
                  </a:ext>
                </a:extLst>
              </p:cNvPr>
              <p:cNvSpPr/>
              <p:nvPr/>
            </p:nvSpPr>
            <p:spPr>
              <a:xfrm>
                <a:off x="5345556"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48" name="Rectangle 47">
                <a:extLst>
                  <a:ext uri="{FF2B5EF4-FFF2-40B4-BE49-F238E27FC236}">
                    <a16:creationId xmlns:a16="http://schemas.microsoft.com/office/drawing/2014/main" id="{F829D6DF-6A07-42AF-AC8A-70510E91F352}"/>
                  </a:ext>
                </a:extLst>
              </p:cNvPr>
              <p:cNvSpPr>
                <a:spLocks noRot="1" noChangeAspect="1" noMove="1" noResize="1" noEditPoints="1" noAdjustHandles="1" noChangeArrowheads="1" noChangeShapeType="1" noTextEdit="1"/>
              </p:cNvSpPr>
              <p:nvPr/>
            </p:nvSpPr>
            <p:spPr>
              <a:xfrm>
                <a:off x="5345556" y="2138018"/>
                <a:ext cx="182742" cy="276999"/>
              </a:xfrm>
              <a:prstGeom prst="rect">
                <a:avLst/>
              </a:prstGeom>
              <a:blipFill>
                <a:blip r:embed="rId5"/>
                <a:stretch>
                  <a:fillRect l="-33333" r="-30000"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38CE79A2-B63F-41C6-BD75-D90B3248912F}"/>
                  </a:ext>
                </a:extLst>
              </p:cNvPr>
              <p:cNvSpPr/>
              <p:nvPr/>
            </p:nvSpPr>
            <p:spPr>
              <a:xfrm>
                <a:off x="6655167"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49" name="Rectangle 48">
                <a:extLst>
                  <a:ext uri="{FF2B5EF4-FFF2-40B4-BE49-F238E27FC236}">
                    <a16:creationId xmlns:a16="http://schemas.microsoft.com/office/drawing/2014/main" id="{38CE79A2-B63F-41C6-BD75-D90B3248912F}"/>
                  </a:ext>
                </a:extLst>
              </p:cNvPr>
              <p:cNvSpPr>
                <a:spLocks noRot="1" noChangeAspect="1" noMove="1" noResize="1" noEditPoints="1" noAdjustHandles="1" noChangeArrowheads="1" noChangeShapeType="1" noTextEdit="1"/>
              </p:cNvSpPr>
              <p:nvPr/>
            </p:nvSpPr>
            <p:spPr>
              <a:xfrm>
                <a:off x="6655167" y="2138018"/>
                <a:ext cx="182742" cy="276999"/>
              </a:xfrm>
              <a:prstGeom prst="rect">
                <a:avLst/>
              </a:prstGeom>
              <a:blipFill>
                <a:blip r:embed="rId6"/>
                <a:stretch>
                  <a:fillRect l="-33333" r="-30000"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D719257B-AA5B-4084-A055-113077471C7A}"/>
                  </a:ext>
                </a:extLst>
              </p:cNvPr>
              <p:cNvSpPr/>
              <p:nvPr/>
            </p:nvSpPr>
            <p:spPr>
              <a:xfrm>
                <a:off x="7974303"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50" name="Rectangle 49">
                <a:extLst>
                  <a:ext uri="{FF2B5EF4-FFF2-40B4-BE49-F238E27FC236}">
                    <a16:creationId xmlns:a16="http://schemas.microsoft.com/office/drawing/2014/main" id="{D719257B-AA5B-4084-A055-113077471C7A}"/>
                  </a:ext>
                </a:extLst>
              </p:cNvPr>
              <p:cNvSpPr>
                <a:spLocks noRot="1" noChangeAspect="1" noMove="1" noResize="1" noEditPoints="1" noAdjustHandles="1" noChangeArrowheads="1" noChangeShapeType="1" noTextEdit="1"/>
              </p:cNvSpPr>
              <p:nvPr/>
            </p:nvSpPr>
            <p:spPr>
              <a:xfrm>
                <a:off x="7974303" y="2138018"/>
                <a:ext cx="182742" cy="276999"/>
              </a:xfrm>
              <a:prstGeom prst="rect">
                <a:avLst/>
              </a:prstGeom>
              <a:blipFill>
                <a:blip r:embed="rId7"/>
                <a:stretch>
                  <a:fillRect l="-30000" r="-33333"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3000BB63-6F49-4E5D-9445-A833D1619DE4}"/>
                  </a:ext>
                </a:extLst>
              </p:cNvPr>
              <p:cNvSpPr/>
              <p:nvPr/>
            </p:nvSpPr>
            <p:spPr>
              <a:xfrm>
                <a:off x="916961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51" name="Rectangle 50">
                <a:extLst>
                  <a:ext uri="{FF2B5EF4-FFF2-40B4-BE49-F238E27FC236}">
                    <a16:creationId xmlns:a16="http://schemas.microsoft.com/office/drawing/2014/main" id="{3000BB63-6F49-4E5D-9445-A833D1619DE4}"/>
                  </a:ext>
                </a:extLst>
              </p:cNvPr>
              <p:cNvSpPr>
                <a:spLocks noRot="1" noChangeAspect="1" noMove="1" noResize="1" noEditPoints="1" noAdjustHandles="1" noChangeArrowheads="1" noChangeShapeType="1" noTextEdit="1"/>
              </p:cNvSpPr>
              <p:nvPr/>
            </p:nvSpPr>
            <p:spPr>
              <a:xfrm>
                <a:off x="9169615" y="2138018"/>
                <a:ext cx="182742" cy="276999"/>
              </a:xfrm>
              <a:prstGeom prst="rect">
                <a:avLst/>
              </a:prstGeom>
              <a:blipFill>
                <a:blip r:embed="rId8"/>
                <a:stretch>
                  <a:fillRect l="-30000" r="-33333"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Oval 56">
                <a:extLst>
                  <a:ext uri="{FF2B5EF4-FFF2-40B4-BE49-F238E27FC236}">
                    <a16:creationId xmlns:a16="http://schemas.microsoft.com/office/drawing/2014/main" id="{B2072CB7-D4D6-4DC4-B0D8-547516F6424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p:sp>
            <p:nvSpPr>
              <p:cNvPr id="57" name="Oval 56">
                <a:extLst>
                  <a:ext uri="{FF2B5EF4-FFF2-40B4-BE49-F238E27FC236}">
                    <a16:creationId xmlns:a16="http://schemas.microsoft.com/office/drawing/2014/main" id="{B2072CB7-D4D6-4DC4-B0D8-547516F6424F}"/>
                  </a:ext>
                </a:extLst>
              </p:cNvPr>
              <p:cNvSpPr>
                <a:spLocks noRot="1" noChangeAspect="1" noMove="1" noResize="1" noEditPoints="1" noAdjustHandles="1" noChangeArrowheads="1" noChangeShapeType="1" noTextEdit="1"/>
              </p:cNvSpPr>
              <p:nvPr/>
            </p:nvSpPr>
            <p:spPr>
              <a:xfrm>
                <a:off x="3311562" y="1615133"/>
                <a:ext cx="679076" cy="695344"/>
              </a:xfrm>
              <a:prstGeom prst="ellipse">
                <a:avLst/>
              </a:prstGeom>
              <a:blipFill>
                <a:blip r:embed="rId9"/>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Oval 57">
                <a:extLst>
                  <a:ext uri="{FF2B5EF4-FFF2-40B4-BE49-F238E27FC236}">
                    <a16:creationId xmlns:a16="http://schemas.microsoft.com/office/drawing/2014/main" id="{17DD2D72-E412-49C8-9DD1-7FCC2BD0E254}"/>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p:sp>
            <p:nvSpPr>
              <p:cNvPr id="58" name="Oval 57">
                <a:extLst>
                  <a:ext uri="{FF2B5EF4-FFF2-40B4-BE49-F238E27FC236}">
                    <a16:creationId xmlns:a16="http://schemas.microsoft.com/office/drawing/2014/main" id="{17DD2D72-E412-49C8-9DD1-7FCC2BD0E254}"/>
                  </a:ext>
                </a:extLst>
              </p:cNvPr>
              <p:cNvSpPr>
                <a:spLocks noRot="1" noChangeAspect="1" noMove="1" noResize="1" noEditPoints="1" noAdjustHandles="1" noChangeArrowheads="1" noChangeShapeType="1" noTextEdit="1"/>
              </p:cNvSpPr>
              <p:nvPr/>
            </p:nvSpPr>
            <p:spPr>
              <a:xfrm>
                <a:off x="4507936" y="1636365"/>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Freeform: Shape 58">
                <a:extLst>
                  <a:ext uri="{FF2B5EF4-FFF2-40B4-BE49-F238E27FC236}">
                    <a16:creationId xmlns:a16="http://schemas.microsoft.com/office/drawing/2014/main" id="{D16310B1-1056-4CFD-9142-3C7CFFD1B62C}"/>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p:sp>
            <p:nvSpPr>
              <p:cNvPr id="59" name="Freeform: Shape 58">
                <a:extLst>
                  <a:ext uri="{FF2B5EF4-FFF2-40B4-BE49-F238E27FC236}">
                    <a16:creationId xmlns:a16="http://schemas.microsoft.com/office/drawing/2014/main" id="{D16310B1-1056-4CFD-9142-3C7CFFD1B62C}"/>
                  </a:ext>
                </a:extLst>
              </p:cNvPr>
              <p:cNvSpPr>
                <a:spLocks noRot="1" noChangeAspect="1" noMove="1" noResize="1" noEditPoints="1" noAdjustHandles="1" noChangeArrowheads="1" noChangeShapeType="1" noTextEdit="1"/>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1"/>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Freeform: Shape 60">
                <a:extLst>
                  <a:ext uri="{FF2B5EF4-FFF2-40B4-BE49-F238E27FC236}">
                    <a16:creationId xmlns:a16="http://schemas.microsoft.com/office/drawing/2014/main" id="{07C85EAC-9638-4501-B78E-3824966A4D8C}"/>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p:sp>
            <p:nvSpPr>
              <p:cNvPr id="61" name="Freeform: Shape 60">
                <a:extLst>
                  <a:ext uri="{FF2B5EF4-FFF2-40B4-BE49-F238E27FC236}">
                    <a16:creationId xmlns:a16="http://schemas.microsoft.com/office/drawing/2014/main" id="{07C85EAC-9638-4501-B78E-3824966A4D8C}"/>
                  </a:ext>
                </a:extLst>
              </p:cNvPr>
              <p:cNvSpPr>
                <a:spLocks noRot="1" noChangeAspect="1" noMove="1" noResize="1" noEditPoints="1" noAdjustHandles="1" noChangeArrowheads="1" noChangeShapeType="1" noTextEdit="1"/>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Oval 61">
                <a:extLst>
                  <a:ext uri="{FF2B5EF4-FFF2-40B4-BE49-F238E27FC236}">
                    <a16:creationId xmlns:a16="http://schemas.microsoft.com/office/drawing/2014/main" id="{AD3C01CF-6BC2-4A9C-AAAF-D0D47FD2E5BA}"/>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p:sp>
            <p:nvSpPr>
              <p:cNvPr id="62" name="Oval 61">
                <a:extLst>
                  <a:ext uri="{FF2B5EF4-FFF2-40B4-BE49-F238E27FC236}">
                    <a16:creationId xmlns:a16="http://schemas.microsoft.com/office/drawing/2014/main" id="{AD3C01CF-6BC2-4A9C-AAAF-D0D47FD2E5BA}"/>
                  </a:ext>
                </a:extLst>
              </p:cNvPr>
              <p:cNvSpPr>
                <a:spLocks noRot="1" noChangeAspect="1" noMove="1" noResize="1" noEditPoints="1" noAdjustHandles="1" noChangeArrowheads="1" noChangeShapeType="1" noTextEdit="1"/>
              </p:cNvSpPr>
              <p:nvPr/>
            </p:nvSpPr>
            <p:spPr>
              <a:xfrm>
                <a:off x="8332786" y="1615133"/>
                <a:ext cx="679076" cy="695344"/>
              </a:xfrm>
              <a:prstGeom prst="ellipse">
                <a:avLst/>
              </a:prstGeom>
              <a:blipFill>
                <a:blip r:embed="rId13"/>
                <a:stretch>
                  <a:fillRect/>
                </a:stretch>
              </a:blipFill>
              <a:ln w="28575">
                <a:solidFill>
                  <a:srgbClr val="005E98"/>
                </a:solidFill>
              </a:ln>
            </p:spPr>
            <p:txBody>
              <a:bodyPr/>
              <a:lstStyle/>
              <a:p>
                <a:r>
                  <a:rPr lang="en-US">
                    <a:noFill/>
                  </a:rPr>
                  <a:t> </a:t>
                </a:r>
              </a:p>
            </p:txBody>
          </p:sp>
        </mc:Fallback>
      </mc:AlternateContent>
    </p:spTree>
    <p:extLst>
      <p:ext uri="{BB962C8B-B14F-4D97-AF65-F5344CB8AC3E}">
        <p14:creationId xmlns:p14="http://schemas.microsoft.com/office/powerpoint/2010/main" val="1448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1" grpId="0" animBg="1"/>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AEB2DA0E-5669-4B7F-9D01-2265B08C254F}"/>
                  </a:ext>
                </a:extLst>
              </p:cNvPr>
              <p:cNvSpPr>
                <a:spLocks noGrp="1"/>
              </p:cNvSpPr>
              <p:nvPr>
                <p:ph idx="1"/>
              </p:nvPr>
            </p:nvSpPr>
            <p:spPr/>
            <p:txBody>
              <a:bodyPr>
                <a:normAutofit/>
              </a:bodyPr>
              <a:lstStyle/>
              <a:p>
                <a:r>
                  <a:rPr lang="en-US" dirty="0"/>
                  <a:t>Transition probabilities</a:t>
                </a:r>
              </a:p>
              <a:p>
                <a:pPr lvl="1"/>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𝑗</m:t>
                        </m:r>
                      </m:sub>
                    </m:sSub>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Pr</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𝐶</m:t>
                            </m:r>
                          </m:e>
                          <m:sub>
                            <m:r>
                              <a:rPr lang="en-US">
                                <a:latin typeface="Cambria Math" panose="02040503050406030204" pitchFamily="18" charset="0"/>
                                <a:ea typeface="Cambria Math" panose="02040503050406030204" pitchFamily="18" charset="0"/>
                              </a:rPr>
                              <m:t>𝑡</m:t>
                            </m:r>
                            <m:r>
                              <a:rPr lang="en-CA">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𝑗</m:t>
                        </m:r>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𝐶</m:t>
                            </m:r>
                          </m:e>
                          <m:sub>
                            <m:r>
                              <a:rPr lang="en-US">
                                <a:latin typeface="Cambria Math" panose="02040503050406030204" pitchFamily="18" charset="0"/>
                                <a:ea typeface="Cambria Math" panose="02040503050406030204" pitchFamily="18" charset="0"/>
                              </a:rPr>
                              <m:t>𝑡</m:t>
                            </m:r>
                          </m:sub>
                        </m:sSub>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𝑖</m:t>
                        </m:r>
                      </m:e>
                    </m:d>
                  </m:oMath>
                </a14:m>
                <a:endParaRPr lang="en-US" dirty="0">
                  <a:ea typeface="Cambria Math" panose="02040503050406030204" pitchFamily="18" charset="0"/>
                </a:endParaRPr>
              </a:p>
              <a:p>
                <a:r>
                  <a:rPr lang="en-US" dirty="0"/>
                  <a:t>Transition probability matrix</a:t>
                </a:r>
              </a:p>
              <a:p>
                <a:pPr lvl="1"/>
                <a14:m>
                  <m:oMath xmlns:m="http://schemas.openxmlformats.org/officeDocument/2006/math">
                    <m:r>
                      <a:rPr lang="en-CA" b="1" i="1">
                        <a:latin typeface="Cambria Math" panose="02040503050406030204" pitchFamily="18" charset="0"/>
                        <a:ea typeface="Cambria Math" panose="02040503050406030204" pitchFamily="18" charset="0"/>
                      </a:rPr>
                      <m:t>𝚪</m:t>
                    </m:r>
                    <m:r>
                      <a:rPr lang="en-US">
                        <a:latin typeface="Cambria Math" panose="02040503050406030204" pitchFamily="18" charset="0"/>
                        <a:ea typeface="Latin Modern Math" panose="02000503000000000000" pitchFamily="50" charset="0"/>
                      </a:rPr>
                      <m:t>=</m:t>
                    </m:r>
                    <m:d>
                      <m:dPr>
                        <m:begChr m:val="["/>
                        <m:endChr m:val="]"/>
                        <m:ctrlPr>
                          <a:rPr lang="en-US" i="1">
                            <a:latin typeface="Cambria Math" panose="02040503050406030204" pitchFamily="18" charset="0"/>
                            <a:ea typeface="Latin Modern Math" panose="02000503000000000000" pitchFamily="50" charset="0"/>
                          </a:rPr>
                        </m:ctrlPr>
                      </m:dPr>
                      <m:e>
                        <m:m>
                          <m:mPr>
                            <m:plcHide m:val="on"/>
                            <m:mcs>
                              <m:mc>
                                <m:mcPr>
                                  <m:count m:val="3"/>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1</m:t>
                                  </m:r>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m:t>
                                  </m:r>
                                </m:sub>
                              </m:sSub>
                            </m:e>
                            <m:e>
                              <m:r>
                                <a:rPr lang="en-US">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1</m:t>
                                  </m:r>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𝑚</m:t>
                                  </m:r>
                                </m:sub>
                              </m:sSub>
                            </m:e>
                          </m:mr>
                          <m:mr>
                            <m:e>
                              <m:r>
                                <a:rPr lang="en-US">
                                  <a:latin typeface="Cambria Math" panose="02040503050406030204" pitchFamily="18" charset="0"/>
                                  <a:ea typeface="Cambria Math" panose="02040503050406030204" pitchFamily="18" charset="0"/>
                                </a:rPr>
                                <m:t>…</m:t>
                              </m:r>
                            </m:e>
                            <m:e>
                              <m:r>
                                <a:rPr lang="en-US">
                                  <a:latin typeface="Cambria Math" panose="02040503050406030204" pitchFamily="18" charset="0"/>
                                  <a:ea typeface="Cambria Math" panose="02040503050406030204" pitchFamily="18" charset="0"/>
                                </a:rPr>
                                <m:t>⋱</m:t>
                              </m:r>
                            </m:e>
                            <m:e>
                              <m:r>
                                <a:rPr lang="en-US">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𝑚</m:t>
                                  </m:r>
                                  <m:r>
                                    <a:rPr lang="en-CA" b="0" i="1" smtClean="0">
                                      <a:latin typeface="Cambria Math" panose="02040503050406030204" pitchFamily="18" charset="0"/>
                                      <a:ea typeface="Cambria Math" panose="02040503050406030204" pitchFamily="18" charset="0"/>
                                    </a:rPr>
                                    <m:t>,1</m:t>
                                  </m:r>
                                </m:sub>
                              </m:sSub>
                            </m:e>
                            <m:e>
                              <m:r>
                                <a:rPr lang="en-US">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𝑚</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𝑚</m:t>
                                  </m:r>
                                </m:sub>
                              </m:sSub>
                            </m:e>
                          </m:mr>
                        </m:m>
                      </m:e>
                    </m:d>
                  </m:oMath>
                </a14:m>
                <a:endParaRPr lang="en-US" dirty="0">
                  <a:ea typeface="Latin Modern Math" panose="02000503000000000000" pitchFamily="50" charset="0"/>
                </a:endParaRPr>
              </a:p>
              <a:p>
                <a:pPr lvl="1"/>
                <a14:m>
                  <m:oMath xmlns:m="http://schemas.openxmlformats.org/officeDocument/2006/math">
                    <m:r>
                      <a:rPr lang="en-CA" i="1">
                        <a:latin typeface="Cambria Math" panose="02040503050406030204" pitchFamily="18" charset="0"/>
                        <a:ea typeface="Cambria Math" panose="02040503050406030204" pitchFamily="18" charset="0"/>
                      </a:rPr>
                      <m:t>𝑚</m:t>
                    </m:r>
                  </m:oMath>
                </a14:m>
                <a:r>
                  <a:rPr lang="en-US" dirty="0"/>
                  <a:t>: is the number of states in a Markov chain</a:t>
                </a:r>
              </a:p>
              <a:p>
                <a:pPr lvl="1"/>
                <a14:m>
                  <m:oMath xmlns:m="http://schemas.openxmlformats.org/officeDocument/2006/math">
                    <m:nary>
                      <m:naryPr>
                        <m:chr m:val="∑"/>
                        <m:ctrlPr>
                          <a:rPr lang="pt-BR"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𝑚</m:t>
                        </m:r>
                      </m:sup>
                      <m:e>
                        <m:sSub>
                          <m:sSubPr>
                            <m:ctrlPr>
                              <a:rPr lang="en-US"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𝑗</m:t>
                            </m:r>
                          </m:sub>
                        </m:sSub>
                      </m:e>
                    </m:nary>
                    <m:r>
                      <a:rPr lang="en-CA" b="0" i="1" smtClean="0">
                        <a:latin typeface="Cambria Math" panose="02040503050406030204" pitchFamily="18" charset="0"/>
                        <a:ea typeface="Cambria Math" panose="02040503050406030204" pitchFamily="18" charset="0"/>
                      </a:rPr>
                      <m:t>=1</m:t>
                    </m:r>
                  </m:oMath>
                </a14:m>
                <a:endParaRPr lang="en-US" dirty="0">
                  <a:latin typeface="Cambria Math" panose="02040503050406030204" pitchFamily="18" charset="0"/>
                  <a:ea typeface="Cambria Math" panose="02040503050406030204" pitchFamily="18" charset="0"/>
                </a:endParaRPr>
              </a:p>
              <a:p>
                <a:pPr lvl="1"/>
                <a:endParaRPr lang="en-US" dirty="0"/>
              </a:p>
            </p:txBody>
          </p:sp>
        </mc:Choice>
        <mc:Fallback>
          <p:sp>
            <p:nvSpPr>
              <p:cNvPr id="11" name="Content Placeholder 10">
                <a:extLst>
                  <a:ext uri="{FF2B5EF4-FFF2-40B4-BE49-F238E27FC236}">
                    <a16:creationId xmlns:a16="http://schemas.microsoft.com/office/drawing/2014/main" id="{AEB2DA0E-5669-4B7F-9D01-2265B08C254F}"/>
                  </a:ext>
                </a:extLst>
              </p:cNvPr>
              <p:cNvSpPr>
                <a:spLocks noGrp="1" noRot="1" noChangeAspect="1" noMove="1" noResize="1" noEditPoints="1" noAdjustHandles="1" noChangeArrowheads="1" noChangeShapeType="1" noTextEdit="1"/>
              </p:cNvSpPr>
              <p:nvPr>
                <p:ph idx="1"/>
              </p:nvPr>
            </p:nvSpPr>
            <p:spPr>
              <a:blipFill>
                <a:blip r:embed="rId2"/>
                <a:stretch>
                  <a:fillRect l="-501" t="-12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E6043E-F4DA-478A-B354-F04A2B2401C6}"/>
              </a:ext>
            </a:extLst>
          </p:cNvPr>
          <p:cNvSpPr>
            <a:spLocks noGrp="1"/>
          </p:cNvSpPr>
          <p:nvPr>
            <p:ph type="title"/>
          </p:nvPr>
        </p:nvSpPr>
        <p:spPr/>
        <p:txBody>
          <a:bodyPr/>
          <a:lstStyle/>
          <a:p>
            <a:r>
              <a:rPr lang="en-US" dirty="0"/>
              <a:t>Markov chain: Key parameters</a:t>
            </a: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B4A96403-37A9-441C-8FD3-FF7B256DAFE5}"/>
                  </a:ext>
                </a:extLst>
              </p:cNvPr>
              <p:cNvSpPr/>
              <p:nvPr/>
            </p:nvSpPr>
            <p:spPr>
              <a:xfrm>
                <a:off x="8658794" y="1778734"/>
                <a:ext cx="530018" cy="292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𝐶</m:t>
                          </m:r>
                        </m:e>
                        <m:sub>
                          <m:r>
                            <a:rPr lang="en-US">
                              <a:solidFill>
                                <a:schemeClr val="bg1"/>
                              </a:solidFill>
                              <a:latin typeface="Cambria Math" panose="02040503050406030204" pitchFamily="18" charset="0"/>
                            </a:rPr>
                            <m:t>𝑡</m:t>
                          </m:r>
                          <m:r>
                            <a:rPr lang="en-CA">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31" name="Rectangle 30">
                <a:extLst>
                  <a:ext uri="{FF2B5EF4-FFF2-40B4-BE49-F238E27FC236}">
                    <a16:creationId xmlns:a16="http://schemas.microsoft.com/office/drawing/2014/main" id="{B4A96403-37A9-441C-8FD3-FF7B256DAFE5}"/>
                  </a:ext>
                </a:extLst>
              </p:cNvPr>
              <p:cNvSpPr>
                <a:spLocks noRot="1" noChangeAspect="1" noMove="1" noResize="1" noEditPoints="1" noAdjustHandles="1" noChangeArrowheads="1" noChangeShapeType="1" noTextEdit="1"/>
              </p:cNvSpPr>
              <p:nvPr/>
            </p:nvSpPr>
            <p:spPr>
              <a:xfrm>
                <a:off x="8658794" y="1778734"/>
                <a:ext cx="530018" cy="292480"/>
              </a:xfrm>
              <a:prstGeom prst="rect">
                <a:avLst/>
              </a:prstGeom>
              <a:blipFill>
                <a:blip r:embed="rId3"/>
                <a:stretch>
                  <a:fillRect r="-8046" b="-25000"/>
                </a:stretch>
              </a:blipFill>
            </p:spPr>
            <p:txBody>
              <a:bodyPr/>
              <a:lstStyle/>
              <a:p>
                <a:r>
                  <a:rPr lang="en-US">
                    <a:noFill/>
                  </a:rPr>
                  <a:t> </a:t>
                </a:r>
              </a:p>
            </p:txBody>
          </p:sp>
        </mc:Fallback>
      </mc:AlternateContent>
      <p:sp>
        <p:nvSpPr>
          <p:cNvPr id="32" name="Freeform: Shape 31">
            <a:extLst>
              <a:ext uri="{FF2B5EF4-FFF2-40B4-BE49-F238E27FC236}">
                <a16:creationId xmlns:a16="http://schemas.microsoft.com/office/drawing/2014/main" id="{17B65ED6-A543-4EF2-AA6F-1FBF17FF419F}"/>
              </a:ext>
            </a:extLst>
          </p:cNvPr>
          <p:cNvSpPr/>
          <p:nvPr/>
        </p:nvSpPr>
        <p:spPr>
          <a:xfrm>
            <a:off x="9491405" y="2151103"/>
            <a:ext cx="1168437" cy="116843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3" name="Rounded Rectangle 54">
            <a:extLst>
              <a:ext uri="{FF2B5EF4-FFF2-40B4-BE49-F238E27FC236}">
                <a16:creationId xmlns:a16="http://schemas.microsoft.com/office/drawing/2014/main" id="{D7504E49-00B9-4C06-9279-1FC0D3F81D5D}"/>
              </a:ext>
            </a:extLst>
          </p:cNvPr>
          <p:cNvSpPr/>
          <p:nvPr/>
        </p:nvSpPr>
        <p:spPr>
          <a:xfrm>
            <a:off x="7312987" y="2255593"/>
            <a:ext cx="959456" cy="959454"/>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4" name="Arc 50">
            <a:extLst>
              <a:ext uri="{FF2B5EF4-FFF2-40B4-BE49-F238E27FC236}">
                <a16:creationId xmlns:a16="http://schemas.microsoft.com/office/drawing/2014/main" id="{95513A06-AA01-434A-8091-268E42DC9F86}"/>
              </a:ext>
            </a:extLst>
          </p:cNvPr>
          <p:cNvSpPr>
            <a:spLocks noChangeAspect="1" noEditPoints="1" noChangeArrowheads="1" noChangeShapeType="1"/>
          </p:cNvSpPr>
          <p:nvPr/>
        </p:nvSpPr>
        <p:spPr bwMode="auto">
          <a:xfrm rot="8113418">
            <a:off x="6652387" y="2420944"/>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5" name="Arc 50">
            <a:extLst>
              <a:ext uri="{FF2B5EF4-FFF2-40B4-BE49-F238E27FC236}">
                <a16:creationId xmlns:a16="http://schemas.microsoft.com/office/drawing/2014/main" id="{EC9C6A7E-2AFB-4420-BFC3-E377E795CAA4}"/>
              </a:ext>
            </a:extLst>
          </p:cNvPr>
          <p:cNvSpPr>
            <a:spLocks noChangeAspect="1" noEditPoints="1" noChangeArrowheads="1" noChangeShapeType="1"/>
          </p:cNvSpPr>
          <p:nvPr/>
        </p:nvSpPr>
        <p:spPr bwMode="auto">
          <a:xfrm rot="8113418" flipH="1" flipV="1">
            <a:off x="10608766" y="2397586"/>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6" name="Arc 35">
            <a:extLst>
              <a:ext uri="{FF2B5EF4-FFF2-40B4-BE49-F238E27FC236}">
                <a16:creationId xmlns:a16="http://schemas.microsoft.com/office/drawing/2014/main" id="{DAEC0B36-ABAB-4946-9519-05E47E55EF42}"/>
              </a:ext>
            </a:extLst>
          </p:cNvPr>
          <p:cNvSpPr/>
          <p:nvPr/>
        </p:nvSpPr>
        <p:spPr>
          <a:xfrm>
            <a:off x="8035655" y="2007130"/>
            <a:ext cx="1849028" cy="1456379"/>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481EA9F9-F6CF-49E0-9B8B-A381C2F559EF}"/>
              </a:ext>
            </a:extLst>
          </p:cNvPr>
          <p:cNvSpPr/>
          <p:nvPr/>
        </p:nvSpPr>
        <p:spPr>
          <a:xfrm rot="10800000">
            <a:off x="8035655" y="2007130"/>
            <a:ext cx="1849028" cy="1456379"/>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10C755A-A329-4E01-9010-1FE8E29B990F}"/>
                  </a:ext>
                </a:extLst>
              </p:cNvPr>
              <p:cNvSpPr txBox="1"/>
              <p:nvPr/>
            </p:nvSpPr>
            <p:spPr>
              <a:xfrm>
                <a:off x="8639478" y="1518922"/>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1,2</m:t>
                          </m:r>
                        </m:sub>
                      </m:sSub>
                    </m:oMath>
                  </m:oMathPara>
                </a14:m>
                <a:endParaRPr lang="en-US" sz="2800" dirty="0">
                  <a:solidFill>
                    <a:srgbClr val="0868AC"/>
                  </a:solidFill>
                </a:endParaRPr>
              </a:p>
            </p:txBody>
          </p:sp>
        </mc:Choice>
        <mc:Fallback>
          <p:sp>
            <p:nvSpPr>
              <p:cNvPr id="38" name="TextBox 37">
                <a:extLst>
                  <a:ext uri="{FF2B5EF4-FFF2-40B4-BE49-F238E27FC236}">
                    <a16:creationId xmlns:a16="http://schemas.microsoft.com/office/drawing/2014/main" id="{310C755A-A329-4E01-9010-1FE8E29B990F}"/>
                  </a:ext>
                </a:extLst>
              </p:cNvPr>
              <p:cNvSpPr txBox="1">
                <a:spLocks noRot="1" noChangeAspect="1" noMove="1" noResize="1" noEditPoints="1" noAdjustHandles="1" noChangeArrowheads="1" noChangeShapeType="1" noTextEdit="1"/>
              </p:cNvSpPr>
              <p:nvPr/>
            </p:nvSpPr>
            <p:spPr>
              <a:xfrm>
                <a:off x="8639478" y="1518922"/>
                <a:ext cx="624658" cy="449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0B87CA7-A244-42AD-B965-8740B7C6BB34}"/>
                  </a:ext>
                </a:extLst>
              </p:cNvPr>
              <p:cNvSpPr txBox="1"/>
              <p:nvPr/>
            </p:nvSpPr>
            <p:spPr>
              <a:xfrm>
                <a:off x="8687594" y="3429364"/>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2,1</m:t>
                          </m:r>
                        </m:sub>
                      </m:sSub>
                    </m:oMath>
                  </m:oMathPara>
                </a14:m>
                <a:endParaRPr lang="en-US" sz="2800" dirty="0">
                  <a:solidFill>
                    <a:srgbClr val="D83B2A"/>
                  </a:solidFill>
                </a:endParaRPr>
              </a:p>
            </p:txBody>
          </p:sp>
        </mc:Choice>
        <mc:Fallback>
          <p:sp>
            <p:nvSpPr>
              <p:cNvPr id="39" name="TextBox 38">
                <a:extLst>
                  <a:ext uri="{FF2B5EF4-FFF2-40B4-BE49-F238E27FC236}">
                    <a16:creationId xmlns:a16="http://schemas.microsoft.com/office/drawing/2014/main" id="{70B87CA7-A244-42AD-B965-8740B7C6BB34}"/>
                  </a:ext>
                </a:extLst>
              </p:cNvPr>
              <p:cNvSpPr txBox="1">
                <a:spLocks noRot="1" noChangeAspect="1" noMove="1" noResize="1" noEditPoints="1" noAdjustHandles="1" noChangeArrowheads="1" noChangeShapeType="1" noTextEdit="1"/>
              </p:cNvSpPr>
              <p:nvPr/>
            </p:nvSpPr>
            <p:spPr>
              <a:xfrm>
                <a:off x="8687594" y="3429364"/>
                <a:ext cx="632929" cy="4498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ED4B1E3-CE9C-413D-A418-C0E249596015}"/>
                  </a:ext>
                </a:extLst>
              </p:cNvPr>
              <p:cNvSpPr txBox="1"/>
              <p:nvPr/>
            </p:nvSpPr>
            <p:spPr>
              <a:xfrm>
                <a:off x="5960169" y="2473477"/>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1,1</m:t>
                          </m:r>
                        </m:sub>
                      </m:sSub>
                    </m:oMath>
                  </m:oMathPara>
                </a14:m>
                <a:endParaRPr lang="en-US" sz="2800" dirty="0">
                  <a:solidFill>
                    <a:srgbClr val="0868AC"/>
                  </a:solidFill>
                </a:endParaRPr>
              </a:p>
            </p:txBody>
          </p:sp>
        </mc:Choice>
        <mc:Fallback>
          <p:sp>
            <p:nvSpPr>
              <p:cNvPr id="40" name="TextBox 39">
                <a:extLst>
                  <a:ext uri="{FF2B5EF4-FFF2-40B4-BE49-F238E27FC236}">
                    <a16:creationId xmlns:a16="http://schemas.microsoft.com/office/drawing/2014/main" id="{0ED4B1E3-CE9C-413D-A418-C0E249596015}"/>
                  </a:ext>
                </a:extLst>
              </p:cNvPr>
              <p:cNvSpPr txBox="1">
                <a:spLocks noRot="1" noChangeAspect="1" noMove="1" noResize="1" noEditPoints="1" noAdjustHandles="1" noChangeArrowheads="1" noChangeShapeType="1" noTextEdit="1"/>
              </p:cNvSpPr>
              <p:nvPr/>
            </p:nvSpPr>
            <p:spPr>
              <a:xfrm>
                <a:off x="5960169" y="2473477"/>
                <a:ext cx="624658" cy="4498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CA9B577-C24A-48FB-B40A-8FC283A00ED0}"/>
                  </a:ext>
                </a:extLst>
              </p:cNvPr>
              <p:cNvSpPr txBox="1"/>
              <p:nvPr/>
            </p:nvSpPr>
            <p:spPr>
              <a:xfrm>
                <a:off x="11340433" y="2438999"/>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2,2</m:t>
                          </m:r>
                        </m:sub>
                      </m:sSub>
                    </m:oMath>
                  </m:oMathPara>
                </a14:m>
                <a:endParaRPr lang="en-US" sz="2800" dirty="0">
                  <a:solidFill>
                    <a:srgbClr val="D83B2A"/>
                  </a:solidFill>
                </a:endParaRPr>
              </a:p>
            </p:txBody>
          </p:sp>
        </mc:Choice>
        <mc:Fallback>
          <p:sp>
            <p:nvSpPr>
              <p:cNvPr id="41" name="TextBox 40">
                <a:extLst>
                  <a:ext uri="{FF2B5EF4-FFF2-40B4-BE49-F238E27FC236}">
                    <a16:creationId xmlns:a16="http://schemas.microsoft.com/office/drawing/2014/main" id="{5CA9B577-C24A-48FB-B40A-8FC283A00ED0}"/>
                  </a:ext>
                </a:extLst>
              </p:cNvPr>
              <p:cNvSpPr txBox="1">
                <a:spLocks noRot="1" noChangeAspect="1" noMove="1" noResize="1" noEditPoints="1" noAdjustHandles="1" noChangeArrowheads="1" noChangeShapeType="1" noTextEdit="1"/>
              </p:cNvSpPr>
              <p:nvPr/>
            </p:nvSpPr>
            <p:spPr>
              <a:xfrm>
                <a:off x="11340433" y="2438999"/>
                <a:ext cx="632929" cy="44980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364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53AA958-35CC-4401-B903-53C89FF9DB5B}"/>
              </a:ext>
            </a:extLst>
          </p:cNvPr>
          <p:cNvSpPr/>
          <p:nvPr/>
        </p:nvSpPr>
        <p:spPr>
          <a:xfrm>
            <a:off x="6893842" y="2691273"/>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2" name="Title 1">
            <a:extLst>
              <a:ext uri="{FF2B5EF4-FFF2-40B4-BE49-F238E27FC236}">
                <a16:creationId xmlns:a16="http://schemas.microsoft.com/office/drawing/2014/main" id="{5FB209AA-74F0-4CA0-9AC0-569E274A48CA}"/>
              </a:ext>
            </a:extLst>
          </p:cNvPr>
          <p:cNvSpPr>
            <a:spLocks noGrp="1"/>
          </p:cNvSpPr>
          <p:nvPr>
            <p:ph type="title"/>
          </p:nvPr>
        </p:nvSpPr>
        <p:spPr/>
        <p:txBody>
          <a:bodyPr/>
          <a:lstStyle/>
          <a:p>
            <a:r>
              <a:rPr lang="en-CA" dirty="0"/>
              <a:t>Markov chain : Transition probability</a:t>
            </a:r>
            <a:endParaRPr lang="en-US" dirty="0"/>
          </a:p>
        </p:txBody>
      </p:sp>
      <p:sp>
        <p:nvSpPr>
          <p:cNvPr id="6" name="Rounded Rectangle 54">
            <a:extLst>
              <a:ext uri="{FF2B5EF4-FFF2-40B4-BE49-F238E27FC236}">
                <a16:creationId xmlns:a16="http://schemas.microsoft.com/office/drawing/2014/main" id="{4EDE8B3D-2A4D-4C1A-92F2-674913D3BC2C}"/>
              </a:ext>
            </a:extLst>
          </p:cNvPr>
          <p:cNvSpPr/>
          <p:nvPr/>
        </p:nvSpPr>
        <p:spPr>
          <a:xfrm>
            <a:off x="4143019" y="2823219"/>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 name="Arc 50">
            <a:extLst>
              <a:ext uri="{FF2B5EF4-FFF2-40B4-BE49-F238E27FC236}">
                <a16:creationId xmlns:a16="http://schemas.microsoft.com/office/drawing/2014/main" id="{7345FDE5-2180-4528-9B57-B3BA22D8E32C}"/>
              </a:ext>
            </a:extLst>
          </p:cNvPr>
          <p:cNvSpPr>
            <a:spLocks noChangeAspect="1" noEditPoints="1" noChangeArrowheads="1" noChangeShapeType="1"/>
          </p:cNvSpPr>
          <p:nvPr/>
        </p:nvSpPr>
        <p:spPr bwMode="auto">
          <a:xfrm rot="8113418">
            <a:off x="3308839" y="3032018"/>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 name="Arc 50">
            <a:extLst>
              <a:ext uri="{FF2B5EF4-FFF2-40B4-BE49-F238E27FC236}">
                <a16:creationId xmlns:a16="http://schemas.microsoft.com/office/drawing/2014/main" id="{22D9741D-14D3-4FD9-B3A4-7BA7356BBB6D}"/>
              </a:ext>
            </a:extLst>
          </p:cNvPr>
          <p:cNvSpPr>
            <a:spLocks noChangeAspect="1" noEditPoints="1" noChangeArrowheads="1" noChangeShapeType="1"/>
          </p:cNvSpPr>
          <p:nvPr/>
        </p:nvSpPr>
        <p:spPr bwMode="auto">
          <a:xfrm rot="8113418" flipH="1" flipV="1">
            <a:off x="8304803" y="3002523"/>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7" name="Arc 16">
            <a:extLst>
              <a:ext uri="{FF2B5EF4-FFF2-40B4-BE49-F238E27FC236}">
                <a16:creationId xmlns:a16="http://schemas.microsoft.com/office/drawing/2014/main" id="{8A98CACF-51D2-4118-A2EB-085EC13BC5CA}"/>
              </a:ext>
            </a:extLst>
          </p:cNvPr>
          <p:cNvSpPr/>
          <p:nvPr/>
        </p:nvSpPr>
        <p:spPr>
          <a:xfrm>
            <a:off x="5055577" y="2509470"/>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24F2DC2D-E7F8-401C-97A8-FE3E51B89EA7}"/>
              </a:ext>
            </a:extLst>
          </p:cNvPr>
          <p:cNvSpPr/>
          <p:nvPr/>
        </p:nvSpPr>
        <p:spPr>
          <a:xfrm rot="10800000">
            <a:off x="5055577" y="2509470"/>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FD68306-F95C-46B4-8D1A-A29236DA66EA}"/>
                  </a:ext>
                </a:extLst>
              </p:cNvPr>
              <p:cNvSpPr txBox="1"/>
              <p:nvPr/>
            </p:nvSpPr>
            <p:spPr>
              <a:xfrm>
                <a:off x="5317032" y="1949290"/>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1,2</m:t>
                          </m:r>
                        </m:sub>
                      </m:sSub>
                      <m:r>
                        <a:rPr lang="en-CA" sz="2800" i="1">
                          <a:solidFill>
                            <a:srgbClr val="0868AC"/>
                          </a:solidFill>
                          <a:latin typeface="Cambria Math" panose="02040503050406030204" pitchFamily="18" charset="0"/>
                          <a:ea typeface="Cambria Math" panose="02040503050406030204" pitchFamily="18" charset="0"/>
                        </a:rPr>
                        <m:t>=0.75</m:t>
                      </m:r>
                    </m:oMath>
                  </m:oMathPara>
                </a14:m>
                <a:endParaRPr lang="en-US" sz="2800" dirty="0">
                  <a:solidFill>
                    <a:srgbClr val="0868AC"/>
                  </a:solidFill>
                </a:endParaRPr>
              </a:p>
            </p:txBody>
          </p:sp>
        </mc:Choice>
        <mc:Fallback>
          <p:sp>
            <p:nvSpPr>
              <p:cNvPr id="21" name="TextBox 20">
                <a:extLst>
                  <a:ext uri="{FF2B5EF4-FFF2-40B4-BE49-F238E27FC236}">
                    <a16:creationId xmlns:a16="http://schemas.microsoft.com/office/drawing/2014/main" id="{FFD68306-F95C-46B4-8D1A-A29236DA66EA}"/>
                  </a:ext>
                </a:extLst>
              </p:cNvPr>
              <p:cNvSpPr txBox="1">
                <a:spLocks noRot="1" noChangeAspect="1" noMove="1" noResize="1" noEditPoints="1" noAdjustHandles="1" noChangeArrowheads="1" noChangeShapeType="1" noTextEdit="1"/>
              </p:cNvSpPr>
              <p:nvPr/>
            </p:nvSpPr>
            <p:spPr>
              <a:xfrm>
                <a:off x="5317032" y="1949290"/>
                <a:ext cx="1946623"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BBEFCB1-A5BD-4224-B2BA-E27CE1F2DF79}"/>
                  </a:ext>
                </a:extLst>
              </p:cNvPr>
              <p:cNvSpPr txBox="1"/>
              <p:nvPr/>
            </p:nvSpPr>
            <p:spPr>
              <a:xfrm>
                <a:off x="1454527" y="3186526"/>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1,1</m:t>
                          </m:r>
                        </m:sub>
                      </m:sSub>
                      <m:r>
                        <a:rPr lang="en-CA" sz="2800" i="1">
                          <a:solidFill>
                            <a:srgbClr val="0868AC"/>
                          </a:solidFill>
                          <a:latin typeface="Cambria Math" panose="02040503050406030204" pitchFamily="18" charset="0"/>
                          <a:ea typeface="Cambria Math" panose="02040503050406030204" pitchFamily="18" charset="0"/>
                        </a:rPr>
                        <m:t>=0.25</m:t>
                      </m:r>
                    </m:oMath>
                  </m:oMathPara>
                </a14:m>
                <a:endParaRPr lang="en-US" sz="2800" dirty="0">
                  <a:solidFill>
                    <a:srgbClr val="0868AC"/>
                  </a:solidFill>
                </a:endParaRPr>
              </a:p>
            </p:txBody>
          </p:sp>
        </mc:Choice>
        <mc:Fallback>
          <p:sp>
            <p:nvSpPr>
              <p:cNvPr id="22" name="TextBox 21">
                <a:extLst>
                  <a:ext uri="{FF2B5EF4-FFF2-40B4-BE49-F238E27FC236}">
                    <a16:creationId xmlns:a16="http://schemas.microsoft.com/office/drawing/2014/main" id="{1BBEFCB1-A5BD-4224-B2BA-E27CE1F2DF79}"/>
                  </a:ext>
                </a:extLst>
              </p:cNvPr>
              <p:cNvSpPr txBox="1">
                <a:spLocks noRot="1" noChangeAspect="1" noMove="1" noResize="1" noEditPoints="1" noAdjustHandles="1" noChangeArrowheads="1" noChangeShapeType="1" noTextEdit="1"/>
              </p:cNvSpPr>
              <p:nvPr/>
            </p:nvSpPr>
            <p:spPr>
              <a:xfrm>
                <a:off x="1454527" y="3186526"/>
                <a:ext cx="194662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DE0BA11-F974-489B-8C28-06B47266CD65}"/>
                  </a:ext>
                </a:extLst>
              </p:cNvPr>
              <p:cNvSpPr txBox="1"/>
              <p:nvPr/>
            </p:nvSpPr>
            <p:spPr>
              <a:xfrm>
                <a:off x="5320911" y="4388092"/>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2,1</m:t>
                          </m:r>
                        </m:sub>
                      </m:sSub>
                      <m:r>
                        <a:rPr lang="en-CA" sz="2800" i="1">
                          <a:solidFill>
                            <a:srgbClr val="D83B2A"/>
                          </a:solidFill>
                          <a:latin typeface="Cambria Math" panose="02040503050406030204" pitchFamily="18" charset="0"/>
                          <a:ea typeface="Cambria Math" panose="02040503050406030204" pitchFamily="18" charset="0"/>
                        </a:rPr>
                        <m:t>=0.2</m:t>
                      </m:r>
                    </m:oMath>
                  </m:oMathPara>
                </a14:m>
                <a:endParaRPr lang="en-US" sz="2800" dirty="0">
                  <a:solidFill>
                    <a:srgbClr val="D83B2A"/>
                  </a:solidFill>
                </a:endParaRPr>
              </a:p>
            </p:txBody>
          </p:sp>
        </mc:Choice>
        <mc:Fallback>
          <p:sp>
            <p:nvSpPr>
              <p:cNvPr id="24" name="TextBox 23">
                <a:extLst>
                  <a:ext uri="{FF2B5EF4-FFF2-40B4-BE49-F238E27FC236}">
                    <a16:creationId xmlns:a16="http://schemas.microsoft.com/office/drawing/2014/main" id="{BDE0BA11-F974-489B-8C28-06B47266CD65}"/>
                  </a:ext>
                </a:extLst>
              </p:cNvPr>
              <p:cNvSpPr txBox="1">
                <a:spLocks noRot="1" noChangeAspect="1" noMove="1" noResize="1" noEditPoints="1" noAdjustHandles="1" noChangeArrowheads="1" noChangeShapeType="1" noTextEdit="1"/>
              </p:cNvSpPr>
              <p:nvPr/>
            </p:nvSpPr>
            <p:spPr>
              <a:xfrm>
                <a:off x="5320911" y="4388092"/>
                <a:ext cx="1756122" cy="5421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6EDAB90-2854-4092-B458-42A9CA8DD168}"/>
                  </a:ext>
                </a:extLst>
              </p:cNvPr>
              <p:cNvSpPr txBox="1"/>
              <p:nvPr/>
            </p:nvSpPr>
            <p:spPr>
              <a:xfrm>
                <a:off x="9111169" y="3134274"/>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2,2</m:t>
                          </m:r>
                        </m:sub>
                      </m:sSub>
                      <m:r>
                        <a:rPr lang="en-CA" sz="2800" i="1">
                          <a:solidFill>
                            <a:srgbClr val="D83B2A"/>
                          </a:solidFill>
                          <a:latin typeface="Cambria Math" panose="02040503050406030204" pitchFamily="18" charset="0"/>
                          <a:ea typeface="Cambria Math" panose="02040503050406030204" pitchFamily="18" charset="0"/>
                        </a:rPr>
                        <m:t>=0.8</m:t>
                      </m:r>
                    </m:oMath>
                  </m:oMathPara>
                </a14:m>
                <a:endParaRPr lang="en-US" sz="2800" dirty="0">
                  <a:solidFill>
                    <a:srgbClr val="D83B2A"/>
                  </a:solidFill>
                </a:endParaRPr>
              </a:p>
            </p:txBody>
          </p:sp>
        </mc:Choice>
        <mc:Fallback>
          <p:sp>
            <p:nvSpPr>
              <p:cNvPr id="34" name="TextBox 33">
                <a:extLst>
                  <a:ext uri="{FF2B5EF4-FFF2-40B4-BE49-F238E27FC236}">
                    <a16:creationId xmlns:a16="http://schemas.microsoft.com/office/drawing/2014/main" id="{86EDAB90-2854-4092-B458-42A9CA8DD168}"/>
                  </a:ext>
                </a:extLst>
              </p:cNvPr>
              <p:cNvSpPr txBox="1">
                <a:spLocks noRot="1" noChangeAspect="1" noMove="1" noResize="1" noEditPoints="1" noAdjustHandles="1" noChangeArrowheads="1" noChangeShapeType="1" noTextEdit="1"/>
              </p:cNvSpPr>
              <p:nvPr/>
            </p:nvSpPr>
            <p:spPr>
              <a:xfrm>
                <a:off x="9111169" y="3134274"/>
                <a:ext cx="175612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Content Placeholder 30">
                <a:extLst>
                  <a:ext uri="{FF2B5EF4-FFF2-40B4-BE49-F238E27FC236}">
                    <a16:creationId xmlns:a16="http://schemas.microsoft.com/office/drawing/2014/main" id="{8C869ACC-26CA-4E38-B45E-093A466E640A}"/>
                  </a:ext>
                </a:extLst>
              </p:cNvPr>
              <p:cNvSpPr txBox="1">
                <a:spLocks/>
              </p:cNvSpPr>
              <p:nvPr/>
            </p:nvSpPr>
            <p:spPr>
              <a:xfrm>
                <a:off x="3563090" y="5129778"/>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rgbClr val="0868AC"/>
                                    </a:solidFill>
                                    <a:latin typeface="Cambria Math" panose="02040503050406030204" pitchFamily="18" charset="0"/>
                                  </a:rPr>
                                  <m:t>0</m:t>
                                </m:r>
                                <m:r>
                                  <a:rPr lang="en-CA" sz="4400" i="1">
                                    <a:solidFill>
                                      <a:srgbClr val="0868AC"/>
                                    </a:solidFill>
                                    <a:latin typeface="Cambria Math" panose="02040503050406030204" pitchFamily="18" charset="0"/>
                                  </a:rPr>
                                  <m:t>.25</m:t>
                                </m:r>
                              </m:e>
                              <m:e>
                                <m:r>
                                  <a:rPr lang="en-CA" sz="4400" i="1" smtClean="0">
                                    <a:solidFill>
                                      <a:srgbClr val="0868AC"/>
                                    </a:solidFill>
                                    <a:latin typeface="Cambria Math" panose="02040503050406030204" pitchFamily="18" charset="0"/>
                                  </a:rPr>
                                  <m:t>0.75</m:t>
                                </m:r>
                              </m:e>
                            </m:mr>
                            <m:mr>
                              <m:e>
                                <m:r>
                                  <a:rPr lang="en-CA" sz="4400" i="1" smtClean="0">
                                    <a:solidFill>
                                      <a:srgbClr val="D7301F"/>
                                    </a:solidFill>
                                    <a:latin typeface="Cambria Math" panose="02040503050406030204" pitchFamily="18" charset="0"/>
                                  </a:rPr>
                                  <m:t>0.2</m:t>
                                </m:r>
                              </m:e>
                              <m:e>
                                <m:r>
                                  <a:rPr lang="en-CA" sz="4400" i="1" smtClean="0">
                                    <a:solidFill>
                                      <a:srgbClr val="D7301F"/>
                                    </a:solidFill>
                                    <a:latin typeface="Cambria Math" panose="02040503050406030204" pitchFamily="18" charset="0"/>
                                  </a:rPr>
                                  <m:t>0.8</m:t>
                                </m:r>
                              </m:e>
                            </m:mr>
                          </m:m>
                        </m:e>
                      </m:d>
                    </m:oMath>
                  </m:oMathPara>
                </a14:m>
                <a:endParaRPr lang="en-CA" sz="4400" dirty="0">
                  <a:solidFill>
                    <a:srgbClr val="0868AC"/>
                  </a:solidFill>
                </a:endParaRPr>
              </a:p>
            </p:txBody>
          </p:sp>
        </mc:Choice>
        <mc:Fallback>
          <p:sp>
            <p:nvSpPr>
              <p:cNvPr id="45" name="Content Placeholder 30">
                <a:extLst>
                  <a:ext uri="{FF2B5EF4-FFF2-40B4-BE49-F238E27FC236}">
                    <a16:creationId xmlns:a16="http://schemas.microsoft.com/office/drawing/2014/main" id="{8C869ACC-26CA-4E38-B45E-093A466E640A}"/>
                  </a:ext>
                </a:extLst>
              </p:cNvPr>
              <p:cNvSpPr txBox="1">
                <a:spLocks noRot="1" noChangeAspect="1" noMove="1" noResize="1" noEditPoints="1" noAdjustHandles="1" noChangeArrowheads="1" noChangeShapeType="1" noTextEdit="1"/>
              </p:cNvSpPr>
              <p:nvPr/>
            </p:nvSpPr>
            <p:spPr>
              <a:xfrm>
                <a:off x="3563090" y="5129778"/>
                <a:ext cx="4209310" cy="12115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30">
                <a:extLst>
                  <a:ext uri="{FF2B5EF4-FFF2-40B4-BE49-F238E27FC236}">
                    <a16:creationId xmlns:a16="http://schemas.microsoft.com/office/drawing/2014/main" id="{A9F38C3B-ECDA-43C7-85DC-C52844235C82}"/>
                  </a:ext>
                </a:extLst>
              </p:cNvPr>
              <p:cNvSpPr txBox="1">
                <a:spLocks/>
              </p:cNvSpPr>
              <p:nvPr/>
            </p:nvSpPr>
            <p:spPr>
              <a:xfrm>
                <a:off x="3563090" y="5130715"/>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chemeClr val="tx1"/>
                                    </a:solidFill>
                                    <a:latin typeface="Cambria Math" panose="02040503050406030204" pitchFamily="18" charset="0"/>
                                  </a:rPr>
                                  <m:t>0</m:t>
                                </m:r>
                                <m:r>
                                  <a:rPr lang="en-CA" sz="4400" i="1">
                                    <a:solidFill>
                                      <a:schemeClr val="tx1"/>
                                    </a:solidFill>
                                    <a:latin typeface="Cambria Math" panose="02040503050406030204" pitchFamily="18" charset="0"/>
                                  </a:rPr>
                                  <m:t>.25</m:t>
                                </m:r>
                              </m:e>
                              <m:e>
                                <m:r>
                                  <a:rPr lang="en-CA" sz="4400" i="1" smtClean="0">
                                    <a:solidFill>
                                      <a:schemeClr val="tx1"/>
                                    </a:solidFill>
                                    <a:latin typeface="Cambria Math" panose="02040503050406030204" pitchFamily="18" charset="0"/>
                                  </a:rPr>
                                  <m:t>0.75</m:t>
                                </m:r>
                              </m:e>
                            </m:mr>
                            <m:mr>
                              <m:e>
                                <m:r>
                                  <a:rPr lang="en-CA" sz="4400" i="1" smtClean="0">
                                    <a:solidFill>
                                      <a:schemeClr val="tx1"/>
                                    </a:solidFill>
                                    <a:latin typeface="Cambria Math" panose="02040503050406030204" pitchFamily="18" charset="0"/>
                                  </a:rPr>
                                  <m:t>0.2</m:t>
                                </m:r>
                              </m:e>
                              <m:e>
                                <m:r>
                                  <a:rPr lang="en-CA" sz="4400" i="1" smtClean="0">
                                    <a:solidFill>
                                      <a:schemeClr val="tx1"/>
                                    </a:solidFill>
                                    <a:latin typeface="Cambria Math" panose="02040503050406030204" pitchFamily="18" charset="0"/>
                                  </a:rPr>
                                  <m:t>0.8</m:t>
                                </m:r>
                              </m:e>
                            </m:mr>
                          </m:m>
                        </m:e>
                      </m:d>
                    </m:oMath>
                  </m:oMathPara>
                </a14:m>
                <a:endParaRPr lang="en-CA" sz="4400" dirty="0">
                  <a:solidFill>
                    <a:schemeClr val="tx1"/>
                  </a:solidFill>
                </a:endParaRPr>
              </a:p>
            </p:txBody>
          </p:sp>
        </mc:Choice>
        <mc:Fallback>
          <p:sp>
            <p:nvSpPr>
              <p:cNvPr id="20" name="Content Placeholder 30">
                <a:extLst>
                  <a:ext uri="{FF2B5EF4-FFF2-40B4-BE49-F238E27FC236}">
                    <a16:creationId xmlns:a16="http://schemas.microsoft.com/office/drawing/2014/main" id="{A9F38C3B-ECDA-43C7-85DC-C52844235C82}"/>
                  </a:ext>
                </a:extLst>
              </p:cNvPr>
              <p:cNvSpPr txBox="1">
                <a:spLocks noRot="1" noChangeAspect="1" noMove="1" noResize="1" noEditPoints="1" noAdjustHandles="1" noChangeArrowheads="1" noChangeShapeType="1" noTextEdit="1"/>
              </p:cNvSpPr>
              <p:nvPr/>
            </p:nvSpPr>
            <p:spPr>
              <a:xfrm>
                <a:off x="3563090" y="5130715"/>
                <a:ext cx="4209310" cy="1211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F2D7333-809E-4AAE-91AD-35AFD0311FE8}"/>
                  </a:ext>
                </a:extLst>
              </p:cNvPr>
              <p:cNvSpPr/>
              <p:nvPr/>
            </p:nvSpPr>
            <p:spPr>
              <a:xfrm>
                <a:off x="7672813" y="5116735"/>
                <a:ext cx="1203791" cy="121700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4400" i="1" smtClean="0">
                              <a:latin typeface="Cambria Math" panose="02040503050406030204" pitchFamily="18" charset="0"/>
                            </a:rPr>
                          </m:ctrlPr>
                        </m:mPr>
                        <m:mr>
                          <m:e>
                            <m:r>
                              <m:rPr>
                                <m:brk m:alnAt="7"/>
                              </m:rPr>
                              <a:rPr lang="en-CA" sz="4400" b="0" i="1" smtClean="0">
                                <a:latin typeface="Cambria Math" panose="02040503050406030204" pitchFamily="18" charset="0"/>
                              </a:rPr>
                              <m:t>=</m:t>
                            </m:r>
                            <m:r>
                              <a:rPr lang="en-CA" sz="4400" b="0" i="1" smtClean="0">
                                <a:solidFill>
                                  <a:srgbClr val="0868AC"/>
                                </a:solidFill>
                                <a:latin typeface="Cambria Math" panose="02040503050406030204" pitchFamily="18" charset="0"/>
                              </a:rPr>
                              <m:t>1</m:t>
                            </m:r>
                          </m:e>
                        </m:mr>
                        <m:mr>
                          <m:e>
                            <m:r>
                              <a:rPr lang="en-CA" sz="4400" b="0" i="1" smtClean="0">
                                <a:latin typeface="Cambria Math" panose="02040503050406030204" pitchFamily="18" charset="0"/>
                              </a:rPr>
                              <m:t>=</m:t>
                            </m:r>
                            <m:r>
                              <a:rPr lang="en-CA" sz="4400" b="0" i="1" smtClean="0">
                                <a:solidFill>
                                  <a:srgbClr val="D83B2A"/>
                                </a:solidFill>
                                <a:latin typeface="Cambria Math" panose="02040503050406030204" pitchFamily="18" charset="0"/>
                              </a:rPr>
                              <m:t>1</m:t>
                            </m:r>
                          </m:e>
                        </m:mr>
                      </m:m>
                    </m:oMath>
                  </m:oMathPara>
                </a14:m>
                <a:endParaRPr lang="en-US" sz="4400" dirty="0"/>
              </a:p>
            </p:txBody>
          </p:sp>
        </mc:Choice>
        <mc:Fallback>
          <p:sp>
            <p:nvSpPr>
              <p:cNvPr id="5" name="Rectangle 4">
                <a:extLst>
                  <a:ext uri="{FF2B5EF4-FFF2-40B4-BE49-F238E27FC236}">
                    <a16:creationId xmlns:a16="http://schemas.microsoft.com/office/drawing/2014/main" id="{5F2D7333-809E-4AAE-91AD-35AFD0311FE8}"/>
                  </a:ext>
                </a:extLst>
              </p:cNvPr>
              <p:cNvSpPr>
                <a:spLocks noRot="1" noChangeAspect="1" noMove="1" noResize="1" noEditPoints="1" noAdjustHandles="1" noChangeArrowheads="1" noChangeShapeType="1" noTextEdit="1"/>
              </p:cNvSpPr>
              <p:nvPr/>
            </p:nvSpPr>
            <p:spPr>
              <a:xfrm>
                <a:off x="7672813" y="5116735"/>
                <a:ext cx="1203791" cy="12170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35061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0" grpId="1"/>
      <p:bldP spid="20" grpId="2"/>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B1552D3E-046A-44F2-86F9-E44BD4A123E8}"/>
                  </a:ext>
                </a:extLst>
              </p:cNvPr>
              <p:cNvSpPr>
                <a:spLocks noGrp="1"/>
              </p:cNvSpPr>
              <p:nvPr>
                <p:ph idx="1"/>
              </p:nvPr>
            </p:nvSpPr>
            <p:spPr>
              <a:xfrm>
                <a:off x="623947" y="1870840"/>
                <a:ext cx="10944109" cy="4286391"/>
              </a:xfrm>
            </p:spPr>
            <p:txBody>
              <a:bodyPr/>
              <a:lstStyle/>
              <a:p>
                <a14:m>
                  <m:oMath xmlns:m="http://schemas.openxmlformats.org/officeDocument/2006/math">
                    <m:r>
                      <a:rPr lang="en-CA" b="1" i="0" smtClean="0">
                        <a:latin typeface="Cambria Math" panose="02040503050406030204" pitchFamily="18" charset="0"/>
                      </a:rPr>
                      <m:t>𝐮</m:t>
                    </m:r>
                    <m:d>
                      <m:dPr>
                        <m:ctrlPr>
                          <a:rPr lang="en-CA" i="1" smtClean="0">
                            <a:latin typeface="Cambria Math" panose="02040503050406030204" pitchFamily="18" charset="0"/>
                          </a:rPr>
                        </m:ctrlPr>
                      </m:dPr>
                      <m:e>
                        <m:r>
                          <a:rPr lang="en-CA" smtClean="0">
                            <a:latin typeface="Cambria Math" panose="02040503050406030204" pitchFamily="18" charset="0"/>
                          </a:rPr>
                          <m:t>𝑡</m:t>
                        </m:r>
                      </m:e>
                    </m:d>
                    <m:r>
                      <a:rPr lang="en-CA" smtClean="0">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b="0" i="0" smtClean="0">
                                <a:latin typeface="Cambria Math" panose="02040503050406030204" pitchFamily="18" charset="0"/>
                              </a:rPr>
                              <m:t>=</m:t>
                            </m:r>
                            <m:r>
                              <a:rPr lang="en-CA" b="0" i="1" smtClean="0">
                                <a:latin typeface="Cambria Math" panose="02040503050406030204" pitchFamily="18" charset="0"/>
                              </a:rPr>
                              <m:t>1</m:t>
                            </m:r>
                          </m:e>
                        </m:d>
                        <m:r>
                          <a:rPr lang="en-CA"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smtClean="0">
                                <a:latin typeface="Cambria Math" panose="02040503050406030204" pitchFamily="18" charset="0"/>
                              </a:rPr>
                              <m:t>=</m:t>
                            </m:r>
                            <m:r>
                              <a:rPr lang="en-CA" smtClean="0">
                                <a:latin typeface="Cambria Math" panose="02040503050406030204" pitchFamily="18" charset="0"/>
                              </a:rPr>
                              <m:t>𝑚</m:t>
                            </m:r>
                          </m:e>
                        </m:d>
                      </m:e>
                    </m:d>
                  </m:oMath>
                </a14:m>
                <a:endParaRPr lang="en-US" dirty="0"/>
              </a:p>
              <a:p>
                <a14:m>
                  <m:oMath xmlns:m="http://schemas.openxmlformats.org/officeDocument/2006/math">
                    <m:r>
                      <a:rPr lang="en-CA" b="1">
                        <a:latin typeface="Cambria Math" panose="02040503050406030204" pitchFamily="18" charset="0"/>
                      </a:rPr>
                      <m:t>𝐮</m:t>
                    </m:r>
                    <m:d>
                      <m:dPr>
                        <m:ctrlPr>
                          <a:rPr lang="en-CA" i="1">
                            <a:latin typeface="Cambria Math" panose="02040503050406030204" pitchFamily="18" charset="0"/>
                          </a:rPr>
                        </m:ctrlPr>
                      </m:dPr>
                      <m:e>
                        <m:r>
                          <a:rPr lang="en-CA" b="0" i="1">
                            <a:latin typeface="Cambria Math" panose="02040503050406030204" pitchFamily="18" charset="0"/>
                          </a:rPr>
                          <m:t>𝑡</m:t>
                        </m:r>
                        <m:r>
                          <a:rPr lang="en-CA" b="0" smtClean="0">
                            <a:latin typeface="Cambria Math" panose="02040503050406030204" pitchFamily="18" charset="0"/>
                          </a:rPr>
                          <m:t>+</m:t>
                        </m:r>
                        <m:r>
                          <a:rPr lang="en-CA" b="0" i="1" smtClean="0">
                            <a:latin typeface="Cambria Math" panose="02040503050406030204" pitchFamily="18" charset="0"/>
                          </a:rPr>
                          <m:t>1</m:t>
                        </m:r>
                      </m:e>
                    </m:d>
                    <m:r>
                      <a:rPr lang="en-CA" b="0">
                        <a:latin typeface="Cambria Math" panose="02040503050406030204" pitchFamily="18" charset="0"/>
                      </a:rPr>
                      <m:t>=</m:t>
                    </m:r>
                    <m:r>
                      <a:rPr lang="en-CA" b="1">
                        <a:latin typeface="Cambria Math" panose="02040503050406030204" pitchFamily="18" charset="0"/>
                      </a:rPr>
                      <m:t>𝐮</m:t>
                    </m:r>
                    <m:d>
                      <m:dPr>
                        <m:ctrlPr>
                          <a:rPr lang="en-CA" i="1">
                            <a:latin typeface="Cambria Math" panose="02040503050406030204" pitchFamily="18" charset="0"/>
                          </a:rPr>
                        </m:ctrlPr>
                      </m:dPr>
                      <m:e>
                        <m:r>
                          <a:rPr lang="en-CA" b="0" i="1">
                            <a:latin typeface="Cambria Math" panose="02040503050406030204" pitchFamily="18" charset="0"/>
                          </a:rPr>
                          <m:t>𝑡</m:t>
                        </m:r>
                      </m:e>
                    </m:d>
                    <m:r>
                      <a:rPr lang="en-CA" b="1" i="0" smtClean="0">
                        <a:latin typeface="Cambria Math" panose="02040503050406030204" pitchFamily="18" charset="0"/>
                      </a:rPr>
                      <m:t>𝚪</m:t>
                    </m:r>
                  </m:oMath>
                </a14:m>
                <a:endParaRPr lang="en-US" b="1" dirty="0">
                  <a:latin typeface="Monotype Corsiva" panose="03010101010201010101" pitchFamily="66" charset="0"/>
                </a:endParaRPr>
              </a:p>
            </p:txBody>
          </p:sp>
        </mc:Choice>
        <mc:Fallback>
          <p:sp>
            <p:nvSpPr>
              <p:cNvPr id="8" name="Content Placeholder 7">
                <a:extLst>
                  <a:ext uri="{FF2B5EF4-FFF2-40B4-BE49-F238E27FC236}">
                    <a16:creationId xmlns:a16="http://schemas.microsoft.com/office/drawing/2014/main" id="{B1552D3E-046A-44F2-86F9-E44BD4A123E8}"/>
                  </a:ext>
                </a:extLst>
              </p:cNvPr>
              <p:cNvSpPr>
                <a:spLocks noGrp="1" noRot="1" noChangeAspect="1" noMove="1" noResize="1" noEditPoints="1" noAdjustHandles="1" noChangeArrowheads="1" noChangeShapeType="1" noTextEdit="1"/>
              </p:cNvSpPr>
              <p:nvPr>
                <p:ph idx="1"/>
              </p:nvPr>
            </p:nvSpPr>
            <p:spPr>
              <a:xfrm>
                <a:off x="623947" y="1870840"/>
                <a:ext cx="10944109" cy="4286391"/>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EB93CF-8E75-42A6-8C18-B9D36EA527E3}"/>
              </a:ext>
            </a:extLst>
          </p:cNvPr>
          <p:cNvSpPr>
            <a:spLocks noGrp="1"/>
          </p:cNvSpPr>
          <p:nvPr>
            <p:ph type="title"/>
          </p:nvPr>
        </p:nvSpPr>
        <p:spPr/>
        <p:txBody>
          <a:bodyPr/>
          <a:lstStyle/>
          <a:p>
            <a:r>
              <a:rPr lang="en-CA" dirty="0"/>
              <a:t>Markov chain : Unidirectional probabilities</a:t>
            </a:r>
            <a:endParaRPr lang="en-US" dirty="0"/>
          </a:p>
        </p:txBody>
      </p:sp>
      <p:sp>
        <p:nvSpPr>
          <p:cNvPr id="4" name="Oval 3">
            <a:extLst>
              <a:ext uri="{FF2B5EF4-FFF2-40B4-BE49-F238E27FC236}">
                <a16:creationId xmlns:a16="http://schemas.microsoft.com/office/drawing/2014/main" id="{C196B0B4-BA9F-42BE-9111-BAF37C303541}"/>
              </a:ext>
            </a:extLst>
          </p:cNvPr>
          <p:cNvSpPr/>
          <p:nvPr/>
        </p:nvSpPr>
        <p:spPr>
          <a:xfrm>
            <a:off x="3311562" y="382230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5" name="Oval 4">
            <a:extLst>
              <a:ext uri="{FF2B5EF4-FFF2-40B4-BE49-F238E27FC236}">
                <a16:creationId xmlns:a16="http://schemas.microsoft.com/office/drawing/2014/main" id="{5F3349F8-E356-497C-A8AE-9706574B835B}"/>
              </a:ext>
            </a:extLst>
          </p:cNvPr>
          <p:cNvSpPr/>
          <p:nvPr/>
        </p:nvSpPr>
        <p:spPr>
          <a:xfrm>
            <a:off x="4507936" y="3843538"/>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6" name="Freeform: Shape 5">
            <a:extLst>
              <a:ext uri="{FF2B5EF4-FFF2-40B4-BE49-F238E27FC236}">
                <a16:creationId xmlns:a16="http://schemas.microsoft.com/office/drawing/2014/main" id="{EBD09EB2-F0CB-4289-9FC2-04C7A0519357}"/>
              </a:ext>
            </a:extLst>
          </p:cNvPr>
          <p:cNvSpPr/>
          <p:nvPr/>
        </p:nvSpPr>
        <p:spPr>
          <a:xfrm>
            <a:off x="5704310"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 name="Freeform: Shape 6">
            <a:extLst>
              <a:ext uri="{FF2B5EF4-FFF2-40B4-BE49-F238E27FC236}">
                <a16:creationId xmlns:a16="http://schemas.microsoft.com/office/drawing/2014/main" id="{17A041B7-5805-4C11-92B9-40FECC22CB62}"/>
              </a:ext>
            </a:extLst>
          </p:cNvPr>
          <p:cNvSpPr/>
          <p:nvPr/>
        </p:nvSpPr>
        <p:spPr>
          <a:xfrm>
            <a:off x="7018548"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9" name="Oval 8">
            <a:extLst>
              <a:ext uri="{FF2B5EF4-FFF2-40B4-BE49-F238E27FC236}">
                <a16:creationId xmlns:a16="http://schemas.microsoft.com/office/drawing/2014/main" id="{65F43EFC-5037-445E-9B09-D19AE101B44B}"/>
              </a:ext>
            </a:extLst>
          </p:cNvPr>
          <p:cNvSpPr/>
          <p:nvPr/>
        </p:nvSpPr>
        <p:spPr>
          <a:xfrm>
            <a:off x="8332786" y="382230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10" name="Isosceles Triangle 9">
            <a:extLst>
              <a:ext uri="{FF2B5EF4-FFF2-40B4-BE49-F238E27FC236}">
                <a16:creationId xmlns:a16="http://schemas.microsoft.com/office/drawing/2014/main" id="{3DEFF288-31EA-4909-BCD0-9A512CA516E2}"/>
              </a:ext>
            </a:extLst>
          </p:cNvPr>
          <p:cNvSpPr/>
          <p:nvPr/>
        </p:nvSpPr>
        <p:spPr>
          <a:xfrm rot="5400000">
            <a:off x="4199281"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Isosceles Triangle 10">
            <a:extLst>
              <a:ext uri="{FF2B5EF4-FFF2-40B4-BE49-F238E27FC236}">
                <a16:creationId xmlns:a16="http://schemas.microsoft.com/office/drawing/2014/main" id="{67359D24-1A3E-41EC-91D8-27ED33333E3F}"/>
              </a:ext>
            </a:extLst>
          </p:cNvPr>
          <p:cNvSpPr/>
          <p:nvPr/>
        </p:nvSpPr>
        <p:spPr>
          <a:xfrm rot="5400000">
            <a:off x="5395655"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Isosceles Triangle 11">
            <a:extLst>
              <a:ext uri="{FF2B5EF4-FFF2-40B4-BE49-F238E27FC236}">
                <a16:creationId xmlns:a16="http://schemas.microsoft.com/office/drawing/2014/main" id="{6FB024DE-EF0B-4B8A-B411-359F464D63B2}"/>
              </a:ext>
            </a:extLst>
          </p:cNvPr>
          <p:cNvSpPr/>
          <p:nvPr/>
        </p:nvSpPr>
        <p:spPr>
          <a:xfrm rot="5400000">
            <a:off x="6709893"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Isosceles Triangle 12">
            <a:extLst>
              <a:ext uri="{FF2B5EF4-FFF2-40B4-BE49-F238E27FC236}">
                <a16:creationId xmlns:a16="http://schemas.microsoft.com/office/drawing/2014/main" id="{26C8939D-A81A-4FD7-B4EE-FE225EB59C43}"/>
              </a:ext>
            </a:extLst>
          </p:cNvPr>
          <p:cNvSpPr/>
          <p:nvPr/>
        </p:nvSpPr>
        <p:spPr>
          <a:xfrm rot="5400000">
            <a:off x="8024131"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Isosceles Triangle 13">
            <a:extLst>
              <a:ext uri="{FF2B5EF4-FFF2-40B4-BE49-F238E27FC236}">
                <a16:creationId xmlns:a16="http://schemas.microsoft.com/office/drawing/2014/main" id="{6B35AC67-76FE-43CA-9275-A00DF4D1E4F8}"/>
              </a:ext>
            </a:extLst>
          </p:cNvPr>
          <p:cNvSpPr/>
          <p:nvPr/>
        </p:nvSpPr>
        <p:spPr>
          <a:xfrm rot="5400000">
            <a:off x="3002907"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C56119A6-2D47-476F-92FF-AC9B6B140380}"/>
              </a:ext>
            </a:extLst>
          </p:cNvPr>
          <p:cNvSpPr/>
          <p:nvPr/>
        </p:nvSpPr>
        <p:spPr>
          <a:xfrm rot="5400000">
            <a:off x="9220505" y="414810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1ABB7791-2B7C-49FA-B35D-ABA106B3550A}"/>
                  </a:ext>
                </a:extLst>
              </p:cNvPr>
              <p:cNvSpPr/>
              <p:nvPr/>
            </p:nvSpPr>
            <p:spPr>
              <a:xfrm>
                <a:off x="2954934"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16" name="Rectangle 15">
                <a:extLst>
                  <a:ext uri="{FF2B5EF4-FFF2-40B4-BE49-F238E27FC236}">
                    <a16:creationId xmlns:a16="http://schemas.microsoft.com/office/drawing/2014/main" id="{1ABB7791-2B7C-49FA-B35D-ABA106B3550A}"/>
                  </a:ext>
                </a:extLst>
              </p:cNvPr>
              <p:cNvSpPr>
                <a:spLocks noRot="1" noChangeAspect="1" noMove="1" noResize="1" noEditPoints="1" noAdjustHandles="1" noChangeArrowheads="1" noChangeShapeType="1" noTextEdit="1"/>
              </p:cNvSpPr>
              <p:nvPr/>
            </p:nvSpPr>
            <p:spPr>
              <a:xfrm>
                <a:off x="2954934" y="4345191"/>
                <a:ext cx="182742" cy="276999"/>
              </a:xfrm>
              <a:prstGeom prst="rect">
                <a:avLst/>
              </a:prstGeom>
              <a:blipFill>
                <a:blip r:embed="rId4"/>
                <a:stretch>
                  <a:fillRect l="-33333" r="-30000"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73310486-3F2D-417B-9563-B131EDD99D13}"/>
                  </a:ext>
                </a:extLst>
              </p:cNvPr>
              <p:cNvSpPr/>
              <p:nvPr/>
            </p:nvSpPr>
            <p:spPr>
              <a:xfrm>
                <a:off x="4150245"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17" name="Rectangle 16">
                <a:extLst>
                  <a:ext uri="{FF2B5EF4-FFF2-40B4-BE49-F238E27FC236}">
                    <a16:creationId xmlns:a16="http://schemas.microsoft.com/office/drawing/2014/main" id="{73310486-3F2D-417B-9563-B131EDD99D13}"/>
                  </a:ext>
                </a:extLst>
              </p:cNvPr>
              <p:cNvSpPr>
                <a:spLocks noRot="1" noChangeAspect="1" noMove="1" noResize="1" noEditPoints="1" noAdjustHandles="1" noChangeArrowheads="1" noChangeShapeType="1" noTextEdit="1"/>
              </p:cNvSpPr>
              <p:nvPr/>
            </p:nvSpPr>
            <p:spPr>
              <a:xfrm>
                <a:off x="4150245" y="4345191"/>
                <a:ext cx="182742" cy="276999"/>
              </a:xfrm>
              <a:prstGeom prst="rect">
                <a:avLst/>
              </a:prstGeom>
              <a:blipFill>
                <a:blip r:embed="rId5"/>
                <a:stretch>
                  <a:fillRect l="-33333" r="-30000"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7C76FF16-BEC1-43B5-AFE0-5B9CB2328C0C}"/>
                  </a:ext>
                </a:extLst>
              </p:cNvPr>
              <p:cNvSpPr/>
              <p:nvPr/>
            </p:nvSpPr>
            <p:spPr>
              <a:xfrm>
                <a:off x="5345556"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18" name="Rectangle 17">
                <a:extLst>
                  <a:ext uri="{FF2B5EF4-FFF2-40B4-BE49-F238E27FC236}">
                    <a16:creationId xmlns:a16="http://schemas.microsoft.com/office/drawing/2014/main" id="{7C76FF16-BEC1-43B5-AFE0-5B9CB2328C0C}"/>
                  </a:ext>
                </a:extLst>
              </p:cNvPr>
              <p:cNvSpPr>
                <a:spLocks noRot="1" noChangeAspect="1" noMove="1" noResize="1" noEditPoints="1" noAdjustHandles="1" noChangeArrowheads="1" noChangeShapeType="1" noTextEdit="1"/>
              </p:cNvSpPr>
              <p:nvPr/>
            </p:nvSpPr>
            <p:spPr>
              <a:xfrm>
                <a:off x="5345556" y="4345191"/>
                <a:ext cx="182742" cy="276999"/>
              </a:xfrm>
              <a:prstGeom prst="rect">
                <a:avLst/>
              </a:prstGeom>
              <a:blipFill>
                <a:blip r:embed="rId6"/>
                <a:stretch>
                  <a:fillRect l="-33333" r="-30000"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00152E89-0A04-4B3B-8897-22278EC37F28}"/>
                  </a:ext>
                </a:extLst>
              </p:cNvPr>
              <p:cNvSpPr/>
              <p:nvPr/>
            </p:nvSpPr>
            <p:spPr>
              <a:xfrm>
                <a:off x="6655167"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19" name="Rectangle 18">
                <a:extLst>
                  <a:ext uri="{FF2B5EF4-FFF2-40B4-BE49-F238E27FC236}">
                    <a16:creationId xmlns:a16="http://schemas.microsoft.com/office/drawing/2014/main" id="{00152E89-0A04-4B3B-8897-22278EC37F28}"/>
                  </a:ext>
                </a:extLst>
              </p:cNvPr>
              <p:cNvSpPr>
                <a:spLocks noRot="1" noChangeAspect="1" noMove="1" noResize="1" noEditPoints="1" noAdjustHandles="1" noChangeArrowheads="1" noChangeShapeType="1" noTextEdit="1"/>
              </p:cNvSpPr>
              <p:nvPr/>
            </p:nvSpPr>
            <p:spPr>
              <a:xfrm>
                <a:off x="6655167" y="4345191"/>
                <a:ext cx="182742" cy="276999"/>
              </a:xfrm>
              <a:prstGeom prst="rect">
                <a:avLst/>
              </a:prstGeom>
              <a:blipFill>
                <a:blip r:embed="rId7"/>
                <a:stretch>
                  <a:fillRect l="-33333" r="-30000"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442E9049-F281-4DCD-BED1-50017833A601}"/>
                  </a:ext>
                </a:extLst>
              </p:cNvPr>
              <p:cNvSpPr/>
              <p:nvPr/>
            </p:nvSpPr>
            <p:spPr>
              <a:xfrm>
                <a:off x="7974303"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20" name="Rectangle 19">
                <a:extLst>
                  <a:ext uri="{FF2B5EF4-FFF2-40B4-BE49-F238E27FC236}">
                    <a16:creationId xmlns:a16="http://schemas.microsoft.com/office/drawing/2014/main" id="{442E9049-F281-4DCD-BED1-50017833A601}"/>
                  </a:ext>
                </a:extLst>
              </p:cNvPr>
              <p:cNvSpPr>
                <a:spLocks noRot="1" noChangeAspect="1" noMove="1" noResize="1" noEditPoints="1" noAdjustHandles="1" noChangeArrowheads="1" noChangeShapeType="1" noTextEdit="1"/>
              </p:cNvSpPr>
              <p:nvPr/>
            </p:nvSpPr>
            <p:spPr>
              <a:xfrm>
                <a:off x="7974303" y="4345191"/>
                <a:ext cx="182742" cy="276999"/>
              </a:xfrm>
              <a:prstGeom prst="rect">
                <a:avLst/>
              </a:prstGeom>
              <a:blipFill>
                <a:blip r:embed="rId8"/>
                <a:stretch>
                  <a:fillRect l="-30000" r="-33333"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F5DB50D0-19BC-4ADB-9583-8F1457DD0BFD}"/>
                  </a:ext>
                </a:extLst>
              </p:cNvPr>
              <p:cNvSpPr/>
              <p:nvPr/>
            </p:nvSpPr>
            <p:spPr>
              <a:xfrm>
                <a:off x="9169615" y="4345191"/>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p:sp>
            <p:nvSpPr>
              <p:cNvPr id="21" name="Rectangle 20">
                <a:extLst>
                  <a:ext uri="{FF2B5EF4-FFF2-40B4-BE49-F238E27FC236}">
                    <a16:creationId xmlns:a16="http://schemas.microsoft.com/office/drawing/2014/main" id="{F5DB50D0-19BC-4ADB-9583-8F1457DD0BFD}"/>
                  </a:ext>
                </a:extLst>
              </p:cNvPr>
              <p:cNvSpPr>
                <a:spLocks noRot="1" noChangeAspect="1" noMove="1" noResize="1" noEditPoints="1" noAdjustHandles="1" noChangeArrowheads="1" noChangeShapeType="1" noTextEdit="1"/>
              </p:cNvSpPr>
              <p:nvPr/>
            </p:nvSpPr>
            <p:spPr>
              <a:xfrm>
                <a:off x="9169615" y="4345191"/>
                <a:ext cx="182742" cy="276999"/>
              </a:xfrm>
              <a:prstGeom prst="rect">
                <a:avLst/>
              </a:prstGeom>
              <a:blipFill>
                <a:blip r:embed="rId9"/>
                <a:stretch>
                  <a:fillRect l="-30000" r="-33333"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839DEB2B-B4D4-46CC-84A2-DA61CFD42A90}"/>
                  </a:ext>
                </a:extLst>
              </p:cNvPr>
              <p:cNvSpPr/>
              <p:nvPr/>
            </p:nvSpPr>
            <p:spPr>
              <a:xfrm>
                <a:off x="3311562" y="382230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p:sp>
            <p:nvSpPr>
              <p:cNvPr id="22" name="Oval 21">
                <a:extLst>
                  <a:ext uri="{FF2B5EF4-FFF2-40B4-BE49-F238E27FC236}">
                    <a16:creationId xmlns:a16="http://schemas.microsoft.com/office/drawing/2014/main" id="{839DEB2B-B4D4-46CC-84A2-DA61CFD42A90}"/>
                  </a:ext>
                </a:extLst>
              </p:cNvPr>
              <p:cNvSpPr>
                <a:spLocks noRot="1" noChangeAspect="1" noMove="1" noResize="1" noEditPoints="1" noAdjustHandles="1" noChangeArrowheads="1" noChangeShapeType="1" noTextEdit="1"/>
              </p:cNvSpPr>
              <p:nvPr/>
            </p:nvSpPr>
            <p:spPr>
              <a:xfrm>
                <a:off x="3311562" y="3822306"/>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Oval 22">
                <a:extLst>
                  <a:ext uri="{FF2B5EF4-FFF2-40B4-BE49-F238E27FC236}">
                    <a16:creationId xmlns:a16="http://schemas.microsoft.com/office/drawing/2014/main" id="{AB424C7F-15E7-4FB0-9034-6AADFE75331F}"/>
                  </a:ext>
                </a:extLst>
              </p:cNvPr>
              <p:cNvSpPr/>
              <p:nvPr/>
            </p:nvSpPr>
            <p:spPr>
              <a:xfrm>
                <a:off x="4507936" y="3843538"/>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p:sp>
            <p:nvSpPr>
              <p:cNvPr id="23" name="Oval 22">
                <a:extLst>
                  <a:ext uri="{FF2B5EF4-FFF2-40B4-BE49-F238E27FC236}">
                    <a16:creationId xmlns:a16="http://schemas.microsoft.com/office/drawing/2014/main" id="{AB424C7F-15E7-4FB0-9034-6AADFE75331F}"/>
                  </a:ext>
                </a:extLst>
              </p:cNvPr>
              <p:cNvSpPr>
                <a:spLocks noRot="1" noChangeAspect="1" noMove="1" noResize="1" noEditPoints="1" noAdjustHandles="1" noChangeArrowheads="1" noChangeShapeType="1" noTextEdit="1"/>
              </p:cNvSpPr>
              <p:nvPr/>
            </p:nvSpPr>
            <p:spPr>
              <a:xfrm>
                <a:off x="4507936" y="3843538"/>
                <a:ext cx="679076" cy="695344"/>
              </a:xfrm>
              <a:prstGeom prst="ellipse">
                <a:avLst/>
              </a:prstGeom>
              <a:blipFill>
                <a:blip r:embed="rId11"/>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Freeform: Shape 23">
                <a:extLst>
                  <a:ext uri="{FF2B5EF4-FFF2-40B4-BE49-F238E27FC236}">
                    <a16:creationId xmlns:a16="http://schemas.microsoft.com/office/drawing/2014/main" id="{4644B373-CFEF-4B47-B9B8-4E3A5C00D759}"/>
                  </a:ext>
                </a:extLst>
              </p:cNvPr>
              <p:cNvSpPr/>
              <p:nvPr/>
            </p:nvSpPr>
            <p:spPr>
              <a:xfrm>
                <a:off x="5704310"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p:sp>
            <p:nvSpPr>
              <p:cNvPr id="24" name="Freeform: Shape 23">
                <a:extLst>
                  <a:ext uri="{FF2B5EF4-FFF2-40B4-BE49-F238E27FC236}">
                    <a16:creationId xmlns:a16="http://schemas.microsoft.com/office/drawing/2014/main" id="{4644B373-CFEF-4B47-B9B8-4E3A5C00D759}"/>
                  </a:ext>
                </a:extLst>
              </p:cNvPr>
              <p:cNvSpPr>
                <a:spLocks noRot="1" noChangeAspect="1" noMove="1" noResize="1" noEditPoints="1" noAdjustHandles="1" noChangeArrowheads="1" noChangeShapeType="1" noTextEdit="1"/>
              </p:cNvSpPr>
              <p:nvPr/>
            </p:nvSpPr>
            <p:spPr>
              <a:xfrm>
                <a:off x="5704310"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Freeform: Shape 24">
                <a:extLst>
                  <a:ext uri="{FF2B5EF4-FFF2-40B4-BE49-F238E27FC236}">
                    <a16:creationId xmlns:a16="http://schemas.microsoft.com/office/drawing/2014/main" id="{E84CFF62-914D-43D4-800A-CA931B8CBC09}"/>
                  </a:ext>
                </a:extLst>
              </p:cNvPr>
              <p:cNvSpPr/>
              <p:nvPr/>
            </p:nvSpPr>
            <p:spPr>
              <a:xfrm>
                <a:off x="7018548"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p:sp>
            <p:nvSpPr>
              <p:cNvPr id="25" name="Freeform: Shape 24">
                <a:extLst>
                  <a:ext uri="{FF2B5EF4-FFF2-40B4-BE49-F238E27FC236}">
                    <a16:creationId xmlns:a16="http://schemas.microsoft.com/office/drawing/2014/main" id="{E84CFF62-914D-43D4-800A-CA931B8CBC09}"/>
                  </a:ext>
                </a:extLst>
              </p:cNvPr>
              <p:cNvSpPr>
                <a:spLocks noRot="1" noChangeAspect="1" noMove="1" noResize="1" noEditPoints="1" noAdjustHandles="1" noChangeArrowheads="1" noChangeShapeType="1" noTextEdit="1"/>
              </p:cNvSpPr>
              <p:nvPr/>
            </p:nvSpPr>
            <p:spPr>
              <a:xfrm>
                <a:off x="7018548" y="3792741"/>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3"/>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Oval 25">
                <a:extLst>
                  <a:ext uri="{FF2B5EF4-FFF2-40B4-BE49-F238E27FC236}">
                    <a16:creationId xmlns:a16="http://schemas.microsoft.com/office/drawing/2014/main" id="{306F86A9-7A35-423C-9B6C-DC5F62069554}"/>
                  </a:ext>
                </a:extLst>
              </p:cNvPr>
              <p:cNvSpPr/>
              <p:nvPr/>
            </p:nvSpPr>
            <p:spPr>
              <a:xfrm>
                <a:off x="8332786" y="382230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p:sp>
            <p:nvSpPr>
              <p:cNvPr id="26" name="Oval 25">
                <a:extLst>
                  <a:ext uri="{FF2B5EF4-FFF2-40B4-BE49-F238E27FC236}">
                    <a16:creationId xmlns:a16="http://schemas.microsoft.com/office/drawing/2014/main" id="{306F86A9-7A35-423C-9B6C-DC5F62069554}"/>
                  </a:ext>
                </a:extLst>
              </p:cNvPr>
              <p:cNvSpPr>
                <a:spLocks noRot="1" noChangeAspect="1" noMove="1" noResize="1" noEditPoints="1" noAdjustHandles="1" noChangeArrowheads="1" noChangeShapeType="1" noTextEdit="1"/>
              </p:cNvSpPr>
              <p:nvPr/>
            </p:nvSpPr>
            <p:spPr>
              <a:xfrm>
                <a:off x="8332786" y="3822306"/>
                <a:ext cx="679076" cy="695344"/>
              </a:xfrm>
              <a:prstGeom prst="ellipse">
                <a:avLst/>
              </a:prstGeom>
              <a:blipFill>
                <a:blip r:embed="rId14"/>
                <a:stretch>
                  <a:fillRect/>
                </a:stretch>
              </a:blipFill>
              <a:ln w="28575">
                <a:solidFill>
                  <a:srgbClr val="005E98"/>
                </a:solidFill>
              </a:ln>
            </p:spPr>
            <p:txBody>
              <a:bodyPr/>
              <a:lstStyle/>
              <a:p>
                <a:r>
                  <a:rPr lang="en-US">
                    <a:noFill/>
                  </a:rPr>
                  <a:t> </a:t>
                </a:r>
              </a:p>
            </p:txBody>
          </p:sp>
        </mc:Fallback>
      </mc:AlternateContent>
    </p:spTree>
    <p:extLst>
      <p:ext uri="{BB962C8B-B14F-4D97-AF65-F5344CB8AC3E}">
        <p14:creationId xmlns:p14="http://schemas.microsoft.com/office/powerpoint/2010/main" val="9893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A6683C0-5C1F-4585-BED5-F6A79D712F49}"/>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BD2CF390-946B-4A4A-8A0F-BC1C747FEC02}"/>
              </a:ext>
            </a:extLst>
          </p:cNvPr>
          <p:cNvSpPr>
            <a:spLocks noGrp="1"/>
          </p:cNvSpPr>
          <p:nvPr>
            <p:ph type="title"/>
          </p:nvPr>
        </p:nvSpPr>
        <p:spPr/>
        <p:txBody>
          <a:bodyPr/>
          <a:lstStyle/>
          <a:p>
            <a:r>
              <a:rPr lang="en-US" dirty="0"/>
              <a:t>Hidden Markov model</a:t>
            </a:r>
            <a:br>
              <a:rPr lang="en-US" dirty="0"/>
            </a:br>
            <a:endParaRPr lang="en-US" dirty="0"/>
          </a:p>
        </p:txBody>
      </p:sp>
      <p:pic>
        <p:nvPicPr>
          <p:cNvPr id="5" name="object 5"/>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12005" y="2282372"/>
            <a:ext cx="5571827" cy="4019832"/>
          </a:xfrm>
          <a:prstGeom prst="rect">
            <a:avLst/>
          </a:prstGeom>
        </p:spPr>
      </p:pic>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094FAE94-5CA9-43A1-9185-1EC3D66018DD}"/>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p:sp>
            <p:nvSpPr>
              <p:cNvPr id="18" name="Rectangle 17">
                <a:extLst>
                  <a:ext uri="{FF2B5EF4-FFF2-40B4-BE49-F238E27FC236}">
                    <a16:creationId xmlns:a16="http://schemas.microsoft.com/office/drawing/2014/main" id="{094FAE94-5CA9-43A1-9185-1EC3D66018DD}"/>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3"/>
                <a:stretch>
                  <a:fillRect l="-8750" t="-5172" b="-22414"/>
                </a:stretch>
              </a:blipFill>
            </p:spPr>
            <p:txBody>
              <a:bodyPr/>
              <a:lstStyle/>
              <a:p>
                <a:r>
                  <a:rPr lang="en-US">
                    <a:noFill/>
                  </a:rPr>
                  <a:t> </a:t>
                </a:r>
              </a:p>
            </p:txBody>
          </p:sp>
        </mc:Fallback>
      </mc:AlternateContent>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46106" y="2282372"/>
            <a:ext cx="6342097" cy="4150700"/>
          </a:xfrm>
          <a:prstGeom prst="rect">
            <a:avLst/>
          </a:prstGeom>
        </p:spPr>
      </p:pic>
      <p:sp>
        <p:nvSpPr>
          <p:cNvPr id="13" name="Content Placeholder 12">
            <a:extLst>
              <a:ext uri="{FF2B5EF4-FFF2-40B4-BE49-F238E27FC236}">
                <a16:creationId xmlns:a16="http://schemas.microsoft.com/office/drawing/2014/main" id="{5FC157F1-6117-4CD8-99FE-02ADA7B41FDC}"/>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E5C69153-13D9-4DD7-886B-67F05DC4E423}"/>
              </a:ext>
            </a:extLst>
          </p:cNvPr>
          <p:cNvSpPr>
            <a:spLocks noGrp="1"/>
          </p:cNvSpPr>
          <p:nvPr>
            <p:ph type="title"/>
          </p:nvPr>
        </p:nvSpPr>
        <p:spPr/>
        <p:txBody>
          <a:bodyPr/>
          <a:lstStyle/>
          <a:p>
            <a:r>
              <a:rPr lang="en-US"/>
              <a:t>Hidden Markov model</a:t>
            </a:r>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D818679-FEAD-4C21-BCFC-42FB2746F3BE}"/>
                  </a:ext>
                </a:extLst>
              </p:cNvPr>
              <p:cNvSpPr/>
              <p:nvPr/>
            </p:nvSpPr>
            <p:spPr>
              <a:xfrm>
                <a:off x="2387146" y="3660962"/>
                <a:ext cx="418547" cy="230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𝐶</m:t>
                          </m:r>
                        </m:e>
                        <m:sub>
                          <m:r>
                            <a:rPr lang="en-US">
                              <a:solidFill>
                                <a:schemeClr val="bg1"/>
                              </a:solidFill>
                              <a:latin typeface="Cambria Math" panose="02040503050406030204" pitchFamily="18" charset="0"/>
                            </a:rPr>
                            <m:t>𝑡</m:t>
                          </m:r>
                          <m:r>
                            <a:rPr lang="en-CA">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p:sp>
            <p:nvSpPr>
              <p:cNvPr id="7" name="Rectangle 6">
                <a:extLst>
                  <a:ext uri="{FF2B5EF4-FFF2-40B4-BE49-F238E27FC236}">
                    <a16:creationId xmlns:a16="http://schemas.microsoft.com/office/drawing/2014/main" id="{7D818679-FEAD-4C21-BCFC-42FB2746F3BE}"/>
                  </a:ext>
                </a:extLst>
              </p:cNvPr>
              <p:cNvSpPr>
                <a:spLocks noRot="1" noChangeAspect="1" noMove="1" noResize="1" noEditPoints="1" noAdjustHandles="1" noChangeArrowheads="1" noChangeShapeType="1" noTextEdit="1"/>
              </p:cNvSpPr>
              <p:nvPr/>
            </p:nvSpPr>
            <p:spPr>
              <a:xfrm>
                <a:off x="2387146" y="3660962"/>
                <a:ext cx="418547" cy="230967"/>
              </a:xfrm>
              <a:prstGeom prst="rect">
                <a:avLst/>
              </a:prstGeom>
              <a:blipFill>
                <a:blip r:embed="rId3"/>
                <a:stretch>
                  <a:fillRect r="-36765" b="-62162"/>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60F3E974-1EDB-4444-A2B7-84EC66CAE4D2}"/>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2D9C63E6-4BE1-4DD3-88D7-BA08E67F9EB4}"/>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10" name="Arc 50">
            <a:extLst>
              <a:ext uri="{FF2B5EF4-FFF2-40B4-BE49-F238E27FC236}">
                <a16:creationId xmlns:a16="http://schemas.microsoft.com/office/drawing/2014/main" id="{3AF0F872-3884-4819-99E1-909F34F955CE}"/>
              </a:ext>
            </a:extLst>
          </p:cNvPr>
          <p:cNvSpPr>
            <a:spLocks noChangeAspect="1" noEditPoints="1" noChangeArrowheads="1" noChangeShapeType="1"/>
          </p:cNvSpPr>
          <p:nvPr/>
        </p:nvSpPr>
        <p:spPr bwMode="auto">
          <a:xfrm rot="8113418">
            <a:off x="802718" y="4168105"/>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1" name="Arc 50">
            <a:extLst>
              <a:ext uri="{FF2B5EF4-FFF2-40B4-BE49-F238E27FC236}">
                <a16:creationId xmlns:a16="http://schemas.microsoft.com/office/drawing/2014/main" id="{32FC4F1A-BB3B-47F4-A8C7-CD3E256EACA7}"/>
              </a:ext>
            </a:extLst>
          </p:cNvPr>
          <p:cNvSpPr>
            <a:spLocks noChangeAspect="1" noEditPoints="1" noChangeArrowheads="1" noChangeShapeType="1"/>
          </p:cNvSpPr>
          <p:nvPr/>
        </p:nvSpPr>
        <p:spPr bwMode="auto">
          <a:xfrm rot="8113418" flipH="1" flipV="1">
            <a:off x="3927009" y="4149659"/>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4" name="Arc 13">
            <a:extLst>
              <a:ext uri="{FF2B5EF4-FFF2-40B4-BE49-F238E27FC236}">
                <a16:creationId xmlns:a16="http://schemas.microsoft.com/office/drawing/2014/main" id="{E414DF77-1F99-4366-9A86-F6D40B253344}"/>
              </a:ext>
            </a:extLst>
          </p:cNvPr>
          <p:cNvSpPr/>
          <p:nvPr/>
        </p:nvSpPr>
        <p:spPr>
          <a:xfrm>
            <a:off x="1895063" y="3841322"/>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C2586BE4-EA46-4246-AC38-29A3FC67447F}"/>
              </a:ext>
            </a:extLst>
          </p:cNvPr>
          <p:cNvSpPr/>
          <p:nvPr/>
        </p:nvSpPr>
        <p:spPr>
          <a:xfrm rot="10800000">
            <a:off x="1895063" y="3841322"/>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7FCD108-D9A4-4077-BC95-F6C52EFB043E}"/>
                  </a:ext>
                </a:extLst>
              </p:cNvPr>
              <p:cNvSpPr txBox="1"/>
              <p:nvPr/>
            </p:nvSpPr>
            <p:spPr>
              <a:xfrm>
                <a:off x="2352526" y="3392731"/>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.1</m:t>
                      </m:r>
                    </m:oMath>
                  </m:oMathPara>
                </a14:m>
                <a:endParaRPr lang="en-US" sz="2800" dirty="0">
                  <a:solidFill>
                    <a:srgbClr val="0868AC"/>
                  </a:solidFill>
                </a:endParaRPr>
              </a:p>
            </p:txBody>
          </p:sp>
        </mc:Choice>
        <mc:Fallback>
          <p:sp>
            <p:nvSpPr>
              <p:cNvPr id="16" name="TextBox 15">
                <a:extLst>
                  <a:ext uri="{FF2B5EF4-FFF2-40B4-BE49-F238E27FC236}">
                    <a16:creationId xmlns:a16="http://schemas.microsoft.com/office/drawing/2014/main" id="{57FCD108-D9A4-4077-BC95-F6C52EFB043E}"/>
                  </a:ext>
                </a:extLst>
              </p:cNvPr>
              <p:cNvSpPr txBox="1">
                <a:spLocks noRot="1" noChangeAspect="1" noMove="1" noResize="1" noEditPoints="1" noAdjustHandles="1" noChangeArrowheads="1" noChangeShapeType="1" noTextEdit="1"/>
              </p:cNvSpPr>
              <p:nvPr/>
            </p:nvSpPr>
            <p:spPr>
              <a:xfrm>
                <a:off x="2352526" y="3392731"/>
                <a:ext cx="553037"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C702BD0-E8B9-425F-9B26-8067C027587C}"/>
                  </a:ext>
                </a:extLst>
              </p:cNvPr>
              <p:cNvSpPr txBox="1"/>
              <p:nvPr/>
            </p:nvSpPr>
            <p:spPr>
              <a:xfrm>
                <a:off x="2383277" y="499596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.3</m:t>
                      </m:r>
                    </m:oMath>
                  </m:oMathPara>
                </a14:m>
                <a:endParaRPr lang="en-US" sz="2800" dirty="0">
                  <a:solidFill>
                    <a:srgbClr val="D83B2A"/>
                  </a:solidFill>
                </a:endParaRPr>
              </a:p>
            </p:txBody>
          </p:sp>
        </mc:Choice>
        <mc:Fallback>
          <p:sp>
            <p:nvSpPr>
              <p:cNvPr id="17" name="TextBox 16">
                <a:extLst>
                  <a:ext uri="{FF2B5EF4-FFF2-40B4-BE49-F238E27FC236}">
                    <a16:creationId xmlns:a16="http://schemas.microsoft.com/office/drawing/2014/main" id="{AC702BD0-E8B9-425F-9B26-8067C027587C}"/>
                  </a:ext>
                </a:extLst>
              </p:cNvPr>
              <p:cNvSpPr txBox="1">
                <a:spLocks noRot="1" noChangeAspect="1" noMove="1" noResize="1" noEditPoints="1" noAdjustHandles="1" noChangeArrowheads="1" noChangeShapeType="1" noTextEdit="1"/>
              </p:cNvSpPr>
              <p:nvPr/>
            </p:nvSpPr>
            <p:spPr>
              <a:xfrm>
                <a:off x="2383277" y="4995969"/>
                <a:ext cx="553037"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806064-5455-4B03-9DEC-54716E8E27D8}"/>
                  </a:ext>
                </a:extLst>
              </p:cNvPr>
              <p:cNvSpPr txBox="1"/>
              <p:nvPr/>
            </p:nvSpPr>
            <p:spPr>
              <a:xfrm>
                <a:off x="226207" y="420958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.9</m:t>
                      </m:r>
                    </m:oMath>
                  </m:oMathPara>
                </a14:m>
                <a:endParaRPr lang="en-US" sz="2800" dirty="0">
                  <a:solidFill>
                    <a:srgbClr val="0868AC"/>
                  </a:solidFill>
                </a:endParaRPr>
              </a:p>
            </p:txBody>
          </p:sp>
        </mc:Choice>
        <mc:Fallback>
          <p:sp>
            <p:nvSpPr>
              <p:cNvPr id="18" name="TextBox 17">
                <a:extLst>
                  <a:ext uri="{FF2B5EF4-FFF2-40B4-BE49-F238E27FC236}">
                    <a16:creationId xmlns:a16="http://schemas.microsoft.com/office/drawing/2014/main" id="{5D806064-5455-4B03-9DEC-54716E8E27D8}"/>
                  </a:ext>
                </a:extLst>
              </p:cNvPr>
              <p:cNvSpPr txBox="1">
                <a:spLocks noRot="1" noChangeAspect="1" noMove="1" noResize="1" noEditPoints="1" noAdjustHandles="1" noChangeArrowheads="1" noChangeShapeType="1" noTextEdit="1"/>
              </p:cNvSpPr>
              <p:nvPr/>
            </p:nvSpPr>
            <p:spPr>
              <a:xfrm>
                <a:off x="226207" y="4209589"/>
                <a:ext cx="553037"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4E2BDA7-D196-46C3-91C1-11ECD73CBEFC}"/>
                  </a:ext>
                </a:extLst>
              </p:cNvPr>
              <p:cNvSpPr txBox="1"/>
              <p:nvPr/>
            </p:nvSpPr>
            <p:spPr>
              <a:xfrm>
                <a:off x="4478183" y="4182363"/>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.7</m:t>
                      </m:r>
                    </m:oMath>
                  </m:oMathPara>
                </a14:m>
                <a:endParaRPr lang="en-US" sz="2800" dirty="0">
                  <a:solidFill>
                    <a:srgbClr val="D83B2A"/>
                  </a:solidFill>
                </a:endParaRPr>
              </a:p>
            </p:txBody>
          </p:sp>
        </mc:Choice>
        <mc:Fallback>
          <p:sp>
            <p:nvSpPr>
              <p:cNvPr id="19" name="TextBox 18">
                <a:extLst>
                  <a:ext uri="{FF2B5EF4-FFF2-40B4-BE49-F238E27FC236}">
                    <a16:creationId xmlns:a16="http://schemas.microsoft.com/office/drawing/2014/main" id="{A4E2BDA7-D196-46C3-91C1-11ECD73CBEFC}"/>
                  </a:ext>
                </a:extLst>
              </p:cNvPr>
              <p:cNvSpPr txBox="1">
                <a:spLocks noRot="1" noChangeAspect="1" noMove="1" noResize="1" noEditPoints="1" noAdjustHandles="1" noChangeArrowheads="1" noChangeShapeType="1" noTextEdit="1"/>
              </p:cNvSpPr>
              <p:nvPr/>
            </p:nvSpPr>
            <p:spPr>
              <a:xfrm>
                <a:off x="4478183" y="4182363"/>
                <a:ext cx="553037"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9455D9DD-B9A3-4401-AD54-AD048A60C797}"/>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p:sp>
            <p:nvSpPr>
              <p:cNvPr id="20" name="Rectangle 19">
                <a:extLst>
                  <a:ext uri="{FF2B5EF4-FFF2-40B4-BE49-F238E27FC236}">
                    <a16:creationId xmlns:a16="http://schemas.microsoft.com/office/drawing/2014/main" id="{9455D9DD-B9A3-4401-AD54-AD048A60C797}"/>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8"/>
                <a:stretch>
                  <a:fillRect l="-8750" t="-5172" b="-22414"/>
                </a:stretch>
              </a:blipFill>
            </p:spPr>
            <p:txBody>
              <a:bodyPr/>
              <a:lstStyle/>
              <a:p>
                <a:r>
                  <a:rPr lang="en-US">
                    <a:noFill/>
                  </a:rPr>
                  <a:t> </a:t>
                </a:r>
              </a:p>
            </p:txBody>
          </p:sp>
        </mc:Fallback>
      </mc:AlternateContent>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Emission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r>
                  <a:rPr lang="en-US" dirty="0"/>
                  <a:t>State dependent distribution: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mr>
                        </m:m>
                      </m:e>
                    </m:d>
                  </m:oMath>
                </a14:m>
                <a:endParaRPr lang="en-CA" dirty="0"/>
              </a:p>
              <a:p>
                <a14:m>
                  <m:oMath xmlns:m="http://schemas.openxmlformats.org/officeDocument/2006/math">
                    <m:r>
                      <a:rPr lang="en-CA" b="1">
                        <a:latin typeface="Cambria Math" panose="02040503050406030204" pitchFamily="18" charset="0"/>
                      </a:rPr>
                      <m:t>𝐮</m:t>
                    </m:r>
                    <m:d>
                      <m:dPr>
                        <m:ctrlPr>
                          <a:rPr lang="en-CA" i="1">
                            <a:latin typeface="Cambria Math" panose="02040503050406030204" pitchFamily="18" charset="0"/>
                          </a:rPr>
                        </m:ctrlPr>
                      </m:dPr>
                      <m:e>
                        <m:r>
                          <a:rPr lang="en-CA">
                            <a:latin typeface="Cambria Math" panose="02040503050406030204" pitchFamily="18" charset="0"/>
                          </a:rPr>
                          <m:t>𝑡</m:t>
                        </m:r>
                      </m:e>
                    </m:d>
                    <m:r>
                      <a:rPr lang="en-CA">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i="1">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pP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r>
                      <a:rPr lang="en-US">
                        <a:latin typeface="Cambria Math" panose="02040503050406030204" pitchFamily="18" charset="0"/>
                      </a:rPr>
                      <m:t>=</m:t>
                    </m:r>
                    <m:r>
                      <a:rPr lang="en-CA" b="1" i="0" smtClean="0">
                        <a:latin typeface="Cambria Math" panose="02040503050406030204" pitchFamily="18" charset="0"/>
                      </a:rPr>
                      <m:t>𝐮</m:t>
                    </m:r>
                    <m:d>
                      <m:dPr>
                        <m:ctrlPr>
                          <a:rPr lang="en-US" b="1" i="1">
                            <a:latin typeface="Cambria Math" panose="02040503050406030204" pitchFamily="18" charset="0"/>
                          </a:rPr>
                        </m:ctrlPr>
                      </m:dPr>
                      <m:e>
                        <m:r>
                          <a:rPr lang="en-US">
                            <a:latin typeface="Cambria Math" panose="02040503050406030204" pitchFamily="18" charset="0"/>
                          </a:rPr>
                          <m:t>𝑡</m:t>
                        </m:r>
                      </m:e>
                    </m:d>
                    <m:r>
                      <a:rPr lang="en-US">
                        <a:latin typeface="Cambria Math" panose="02040503050406030204" pitchFamily="18" charset="0"/>
                      </a:rPr>
                      <m:t>𝐏</m:t>
                    </m:r>
                    <m:d>
                      <m:dPr>
                        <m:ctrlPr>
                          <a:rPr lang="en-US" i="1">
                            <a:latin typeface="Cambria Math" panose="02040503050406030204" pitchFamily="18" charset="0"/>
                          </a:rPr>
                        </m:ctrlPr>
                      </m:dPr>
                      <m:e>
                        <m:r>
                          <a:rPr lang="en-US">
                            <a:latin typeface="Cambria Math" panose="02040503050406030204" pitchFamily="18" charset="0"/>
                          </a:rPr>
                          <m:t>𝑥</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CA" dirty="0"/>
              </a:p>
              <a:p>
                <a:pPr marL="0" indent="0">
                  <a:buNone/>
                </a:pPr>
                <a:endParaRPr lang="en-US" dirty="0"/>
              </a:p>
            </p:txBody>
          </p:sp>
        </mc:Choice>
        <mc:Fallback>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2"/>
                <a:stretch>
                  <a:fillRect l="-501" t="-1290"/>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Hidden Markov model</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p:txBody>
              <a:bodyPr/>
              <a:lstStyle/>
              <a:p>
                <a14:m>
                  <m:oMath xmlns:m="http://schemas.openxmlformats.org/officeDocument/2006/math">
                    <m:r>
                      <a:rPr lang="en-US" smtClean="0">
                        <a:latin typeface="Cambria Math" panose="02040503050406030204" pitchFamily="18" charset="0"/>
                      </a:rPr>
                      <m:t>ℒ</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m:t>
                        </m:r>
                      </m:e>
                      <m:sub>
                        <m:r>
                          <a:rPr lang="en-US">
                            <a:latin typeface="Cambria Math" panose="02040503050406030204" pitchFamily="18" charset="0"/>
                          </a:rPr>
                          <m:t>𝑖</m:t>
                        </m:r>
                        <m:r>
                          <a:rPr lang="en-US">
                            <a:latin typeface="Cambria Math" panose="02040503050406030204" pitchFamily="18" charset="0"/>
                          </a:rPr>
                          <m:t>=1</m:t>
                        </m:r>
                      </m:sub>
                      <m:sup>
                        <m:r>
                          <a:rPr lang="en-CA" b="0" i="1" smtClean="0">
                            <a:latin typeface="Cambria Math" panose="02040503050406030204" pitchFamily="18" charset="0"/>
                          </a:rPr>
                          <m:t>𝑛</m:t>
                        </m:r>
                      </m:sup>
                    </m:sSubSup>
                    <m:r>
                      <a:rPr lang="en-US">
                        <a:latin typeface="Cambria Math" panose="02040503050406030204" pitchFamily="18" charset="0"/>
                      </a:rPr>
                      <m:t> </m:t>
                    </m:r>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oMath>
                </a14:m>
                <a:endParaRPr lang="en-US" dirty="0"/>
              </a:p>
              <a:p>
                <a:r>
                  <a:rPr lang="en-US" dirty="0"/>
                  <a:t>Does NOT work because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box>
                      <m:boxPr>
                        <m:ctrlPr>
                          <a:rPr lang="en-US" i="1">
                            <a:latin typeface="Cambria Math" panose="02040503050406030204" pitchFamily="18" charset="0"/>
                          </a:rPr>
                        </m:ctrlPr>
                      </m:boxPr>
                      <m:e>
                        <m:r>
                          <a:rPr lang="en-US">
                            <a:latin typeface="Cambria Math" panose="02040503050406030204" pitchFamily="18" charset="0"/>
                          </a:rPr>
                          <m:t> </m:t>
                        </m:r>
                      </m:e>
                    </m:box>
                  </m:oMath>
                </a14:m>
                <a:r>
                  <a:rPr lang="en-US" dirty="0"/>
                  <a:t> is dependent 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r>
                      <a:rPr lang="en-US">
                        <a:latin typeface="Cambria Math" panose="02040503050406030204" pitchFamily="18" charset="0"/>
                      </a:rPr>
                      <m:t>𝚪</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𝑛</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US" dirty="0"/>
              </a:p>
              <a:p>
                <a:pPr lvl="1"/>
                <a14:m>
                  <m:oMath xmlns:m="http://schemas.openxmlformats.org/officeDocument/2006/math">
                    <m:r>
                      <a:rPr lang="en-US">
                        <a:latin typeface="Cambria Math" panose="02040503050406030204" pitchFamily="18" charset="0"/>
                      </a:rPr>
                      <m:t>𝜹</m:t>
                    </m:r>
                    <m:r>
                      <a:rPr lang="en-US">
                        <a:latin typeface="Cambria Math" panose="02040503050406030204" pitchFamily="18" charset="0"/>
                      </a:rPr>
                      <m:t>=</m:t>
                    </m:r>
                    <m:r>
                      <a:rPr lang="en-US">
                        <a:latin typeface="Cambria Math" panose="02040503050406030204" pitchFamily="18" charset="0"/>
                      </a:rPr>
                      <m:t>𝝁</m:t>
                    </m:r>
                    <m:r>
                      <a:rPr lang="en-US">
                        <a:latin typeface="Cambria Math" panose="02040503050406030204" pitchFamily="18" charset="0"/>
                      </a:rPr>
                      <m:t>(1)</m:t>
                    </m:r>
                  </m:oMath>
                </a14:m>
                <a:endParaRPr lang="en-US" dirty="0"/>
              </a:p>
            </p:txBody>
          </p:sp>
        </mc:Choice>
        <mc:Fallback xmlns="">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blipFill>
                <a:blip r:embed="rId2"/>
                <a:stretch>
                  <a:fillRect l="-501"/>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Hidden Markov model: Likelihood</a:t>
            </a:r>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4594320" y="5516614"/>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947" y="555796"/>
            <a:ext cx="10944109" cy="697654"/>
          </a:xfrm>
        </p:spPr>
        <p:txBody>
          <a:bodyPr/>
          <a:lstStyle/>
          <a:p>
            <a:r>
              <a:rPr lang="en-CA"/>
              <a:t>Behaviour detection </a:t>
            </a:r>
            <a:endParaRPr lang="en-CA" dirty="0"/>
          </a:p>
        </p:txBody>
      </p:sp>
      <p:sp>
        <p:nvSpPr>
          <p:cNvPr id="4" name="Slide Number Placeholder 3"/>
          <p:cNvSpPr>
            <a:spLocks noGrp="1"/>
          </p:cNvSpPr>
          <p:nvPr>
            <p:ph type="sldNum" sz="quarter" idx="12"/>
          </p:nvPr>
        </p:nvSpPr>
        <p:spPr/>
        <p:txBody>
          <a:bodyPr/>
          <a:lstStyle/>
          <a:p>
            <a:fld id="{E50A8D5F-7A10-4D19-B2BD-04FE5CA3B31F}" type="slidenum">
              <a:rPr lang="en-US" smtClean="0"/>
              <a:pPr/>
              <a:t>18</a:t>
            </a:fld>
            <a:endParaRPr lang="en-US" dirty="0"/>
          </a:p>
        </p:txBody>
      </p:sp>
      <p:sp>
        <p:nvSpPr>
          <p:cNvPr id="38" name="Content Placeholder 2"/>
          <p:cNvSpPr txBox="1">
            <a:spLocks/>
          </p:cNvSpPr>
          <p:nvPr/>
        </p:nvSpPr>
        <p:spPr>
          <a:xfrm>
            <a:off x="623948" y="3343647"/>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Hidden state:</a:t>
            </a:r>
          </a:p>
        </p:txBody>
      </p:sp>
      <p:pic>
        <p:nvPicPr>
          <p:cNvPr id="5" name="Picture 4"/>
          <p:cNvPicPr>
            <a:picLocks noChangeAspect="1"/>
          </p:cNvPicPr>
          <p:nvPr/>
        </p:nvPicPr>
        <p:blipFill>
          <a:blip r:embed="rId3"/>
          <a:stretch>
            <a:fillRect/>
          </a:stretch>
        </p:blipFill>
        <p:spPr>
          <a:xfrm flipH="1">
            <a:off x="3540470" y="3424662"/>
            <a:ext cx="618424" cy="322370"/>
          </a:xfrm>
          <a:prstGeom prst="rect">
            <a:avLst/>
          </a:prstGeom>
          <a:ln>
            <a:noFill/>
          </a:ln>
        </p:spPr>
      </p:pic>
      <p:sp>
        <p:nvSpPr>
          <p:cNvPr id="16" name="Oval 15"/>
          <p:cNvSpPr/>
          <p:nvPr/>
        </p:nvSpPr>
        <p:spPr>
          <a:xfrm>
            <a:off x="3506443" y="325055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Isosceles Triangle 32"/>
          <p:cNvSpPr/>
          <p:nvPr/>
        </p:nvSpPr>
        <p:spPr>
          <a:xfrm rot="5400000">
            <a:off x="4424219"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568070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695423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822776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623948" y="5262747"/>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Observation:</a:t>
            </a:r>
          </a:p>
        </p:txBody>
      </p:sp>
      <p:sp>
        <p:nvSpPr>
          <p:cNvPr id="74" name="Content Placeholder 2"/>
          <p:cNvSpPr txBox="1">
            <a:spLocks/>
          </p:cNvSpPr>
          <p:nvPr/>
        </p:nvSpPr>
        <p:spPr>
          <a:xfrm>
            <a:off x="623947" y="2019201"/>
            <a:ext cx="2824506"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Markov chain:</a:t>
            </a:r>
          </a:p>
        </p:txBody>
      </p:sp>
      <p:pic>
        <p:nvPicPr>
          <p:cNvPr id="79" name="Picture 78"/>
          <p:cNvPicPr>
            <a:picLocks noChangeAspect="1"/>
          </p:cNvPicPr>
          <p:nvPr/>
        </p:nvPicPr>
        <p:blipFill>
          <a:blip r:embed="rId3"/>
          <a:stretch>
            <a:fillRect/>
          </a:stretch>
        </p:blipFill>
        <p:spPr>
          <a:xfrm flipH="1">
            <a:off x="4796958" y="3424662"/>
            <a:ext cx="618424" cy="322370"/>
          </a:xfrm>
          <a:prstGeom prst="rect">
            <a:avLst/>
          </a:prstGeom>
          <a:ln>
            <a:noFill/>
          </a:ln>
        </p:spPr>
      </p:pic>
      <p:sp>
        <p:nvSpPr>
          <p:cNvPr id="80" name="Oval 79"/>
          <p:cNvSpPr/>
          <p:nvPr/>
        </p:nvSpPr>
        <p:spPr>
          <a:xfrm>
            <a:off x="4762931" y="325055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2" name="Picture 81"/>
          <p:cNvPicPr>
            <a:picLocks noChangeAspect="1"/>
          </p:cNvPicPr>
          <p:nvPr/>
        </p:nvPicPr>
        <p:blipFill>
          <a:blip r:embed="rId3"/>
          <a:stretch>
            <a:fillRect/>
          </a:stretch>
        </p:blipFill>
        <p:spPr>
          <a:xfrm flipH="1">
            <a:off x="8600502" y="3424662"/>
            <a:ext cx="618424" cy="322370"/>
          </a:xfrm>
          <a:prstGeom prst="rect">
            <a:avLst/>
          </a:prstGeom>
          <a:ln>
            <a:noFill/>
          </a:ln>
        </p:spPr>
      </p:pic>
      <p:sp>
        <p:nvSpPr>
          <p:cNvPr id="83" name="Oval 82"/>
          <p:cNvSpPr/>
          <p:nvPr/>
        </p:nvSpPr>
        <p:spPr>
          <a:xfrm>
            <a:off x="8566475" y="3250556"/>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p:cNvPicPr>
            <a:picLocks noChangeAspect="1"/>
          </p:cNvPicPr>
          <p:nvPr/>
        </p:nvPicPr>
        <p:blipFill>
          <a:blip r:embed="rId4"/>
          <a:stretch>
            <a:fillRect/>
          </a:stretch>
        </p:blipFill>
        <p:spPr>
          <a:xfrm flipH="1">
            <a:off x="6019419" y="3400603"/>
            <a:ext cx="696118" cy="368195"/>
          </a:xfrm>
          <a:prstGeom prst="rect">
            <a:avLst/>
          </a:prstGeom>
          <a:ln>
            <a:noFill/>
          </a:ln>
        </p:spPr>
      </p:pic>
      <p:pic>
        <p:nvPicPr>
          <p:cNvPr id="76" name="Picture 75"/>
          <p:cNvPicPr>
            <a:picLocks noChangeAspect="1"/>
          </p:cNvPicPr>
          <p:nvPr/>
        </p:nvPicPr>
        <p:blipFill>
          <a:blip r:embed="rId4"/>
          <a:stretch>
            <a:fillRect/>
          </a:stretch>
        </p:blipFill>
        <p:spPr>
          <a:xfrm flipH="1">
            <a:off x="7292949" y="3400604"/>
            <a:ext cx="696118" cy="368195"/>
          </a:xfrm>
          <a:prstGeom prst="rect">
            <a:avLst/>
          </a:prstGeom>
          <a:ln>
            <a:noFill/>
          </a:ln>
        </p:spPr>
      </p:pic>
      <p:cxnSp>
        <p:nvCxnSpPr>
          <p:cNvPr id="69" name="Straight Arrow Connector 68"/>
          <p:cNvCxnSpPr>
            <a:cxnSpLocks/>
          </p:cNvCxnSpPr>
          <p:nvPr/>
        </p:nvCxnSpPr>
        <p:spPr>
          <a:xfrm>
            <a:off x="6368096"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764100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90049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510246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a:off x="3851295"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5615748" y="6149147"/>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6169401" y="5865158"/>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6169400" y="5901614"/>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4595046" y="5522828"/>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3488045" y="5515075"/>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488044" y="5637534"/>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3862551" y="4761971"/>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5286209" y="5642926"/>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3296627" y="5515663"/>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45" t="44460" r="49579" b="36011"/>
          <a:stretch/>
        </p:blipFill>
        <p:spPr>
          <a:xfrm>
            <a:off x="9706836" y="4526404"/>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871" t="53240" r="51548" b="29859"/>
          <a:stretch/>
        </p:blipFill>
        <p:spPr>
          <a:xfrm>
            <a:off x="7116811" y="1738746"/>
            <a:ext cx="2235707" cy="1026600"/>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4374287" y="3179894"/>
            <a:ext cx="188068" cy="283647"/>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5622507" y="3179894"/>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6925764" y="3179894"/>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8175638" y="3179894"/>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5973422"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7238120"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mc:AlternateContent xmlns:mc="http://schemas.openxmlformats.org/markup-compatibility/2006">
        <mc:Choice xmlns:a14="http://schemas.microsoft.com/office/drawing/2010/main" Requires="a14">
          <p:sp>
            <p:nvSpPr>
              <p:cNvPr id="67" name="Oval 66">
                <a:extLst>
                  <a:ext uri="{FF2B5EF4-FFF2-40B4-BE49-F238E27FC236}">
                    <a16:creationId xmlns:a16="http://schemas.microsoft.com/office/drawing/2014/main" id="{CD01B807-E136-4BB4-A563-01B5934732D8}"/>
                  </a:ext>
                </a:extLst>
              </p:cNvPr>
              <p:cNvSpPr/>
              <p:nvPr/>
            </p:nvSpPr>
            <p:spPr>
              <a:xfrm>
                <a:off x="3515748" y="4686005"/>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67" name="Oval 66">
                <a:extLst>
                  <a:ext uri="{FF2B5EF4-FFF2-40B4-BE49-F238E27FC236}">
                    <a16:creationId xmlns:a16="http://schemas.microsoft.com/office/drawing/2014/main" id="{CD01B807-E136-4BB4-A563-01B5934732D8}"/>
                  </a:ext>
                </a:extLst>
              </p:cNvPr>
              <p:cNvSpPr>
                <a:spLocks noRot="1" noChangeAspect="1" noMove="1" noResize="1" noEditPoints="1" noAdjustHandles="1" noChangeArrowheads="1" noChangeShapeType="1" noTextEdit="1"/>
              </p:cNvSpPr>
              <p:nvPr/>
            </p:nvSpPr>
            <p:spPr>
              <a:xfrm>
                <a:off x="3515748" y="4686005"/>
                <a:ext cx="679076" cy="695344"/>
              </a:xfrm>
              <a:prstGeom prst="ellipse">
                <a:avLst/>
              </a:prstGeom>
              <a:blipFill>
                <a:blip r:embed="rId7"/>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Oval 67">
                <a:extLst>
                  <a:ext uri="{FF2B5EF4-FFF2-40B4-BE49-F238E27FC236}">
                    <a16:creationId xmlns:a16="http://schemas.microsoft.com/office/drawing/2014/main" id="{BF29E3ED-ACBB-4FCA-91BB-E630441201B3}"/>
                  </a:ext>
                </a:extLst>
              </p:cNvPr>
              <p:cNvSpPr/>
              <p:nvPr/>
            </p:nvSpPr>
            <p:spPr>
              <a:xfrm>
                <a:off x="4778436" y="4686005"/>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68" name="Oval 67">
                <a:extLst>
                  <a:ext uri="{FF2B5EF4-FFF2-40B4-BE49-F238E27FC236}">
                    <a16:creationId xmlns:a16="http://schemas.microsoft.com/office/drawing/2014/main" id="{BF29E3ED-ACBB-4FCA-91BB-E630441201B3}"/>
                  </a:ext>
                </a:extLst>
              </p:cNvPr>
              <p:cNvSpPr>
                <a:spLocks noRot="1" noChangeAspect="1" noMove="1" noResize="1" noEditPoints="1" noAdjustHandles="1" noChangeArrowheads="1" noChangeShapeType="1" noTextEdit="1"/>
              </p:cNvSpPr>
              <p:nvPr/>
            </p:nvSpPr>
            <p:spPr>
              <a:xfrm>
                <a:off x="4778436" y="4686005"/>
                <a:ext cx="679076" cy="695344"/>
              </a:xfrm>
              <a:prstGeom prst="ellipse">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Oval 76">
                <a:extLst>
                  <a:ext uri="{FF2B5EF4-FFF2-40B4-BE49-F238E27FC236}">
                    <a16:creationId xmlns:a16="http://schemas.microsoft.com/office/drawing/2014/main" id="{3EB4179C-52C9-40A2-9419-321D7E5BF2D3}"/>
                  </a:ext>
                </a:extLst>
              </p:cNvPr>
              <p:cNvSpPr/>
              <p:nvPr/>
            </p:nvSpPr>
            <p:spPr>
              <a:xfrm>
                <a:off x="6023869" y="4686005"/>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p:sp>
            <p:nvSpPr>
              <p:cNvPr id="77" name="Oval 76">
                <a:extLst>
                  <a:ext uri="{FF2B5EF4-FFF2-40B4-BE49-F238E27FC236}">
                    <a16:creationId xmlns:a16="http://schemas.microsoft.com/office/drawing/2014/main" id="{3EB4179C-52C9-40A2-9419-321D7E5BF2D3}"/>
                  </a:ext>
                </a:extLst>
              </p:cNvPr>
              <p:cNvSpPr>
                <a:spLocks noRot="1" noChangeAspect="1" noMove="1" noResize="1" noEditPoints="1" noAdjustHandles="1" noChangeArrowheads="1" noChangeShapeType="1" noTextEdit="1"/>
              </p:cNvSpPr>
              <p:nvPr/>
            </p:nvSpPr>
            <p:spPr>
              <a:xfrm>
                <a:off x="6023869" y="4686005"/>
                <a:ext cx="679076" cy="695344"/>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Oval 77">
                <a:extLst>
                  <a:ext uri="{FF2B5EF4-FFF2-40B4-BE49-F238E27FC236}">
                    <a16:creationId xmlns:a16="http://schemas.microsoft.com/office/drawing/2014/main" id="{E58D5BD4-D8C0-4707-8B95-8F77F67CAEBA}"/>
                  </a:ext>
                </a:extLst>
              </p:cNvPr>
              <p:cNvSpPr/>
              <p:nvPr/>
            </p:nvSpPr>
            <p:spPr>
              <a:xfrm>
                <a:off x="7310164" y="4686005"/>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78" name="Oval 77">
                <a:extLst>
                  <a:ext uri="{FF2B5EF4-FFF2-40B4-BE49-F238E27FC236}">
                    <a16:creationId xmlns:a16="http://schemas.microsoft.com/office/drawing/2014/main" id="{E58D5BD4-D8C0-4707-8B95-8F77F67CAEBA}"/>
                  </a:ext>
                </a:extLst>
              </p:cNvPr>
              <p:cNvSpPr>
                <a:spLocks noRot="1" noChangeAspect="1" noMove="1" noResize="1" noEditPoints="1" noAdjustHandles="1" noChangeArrowheads="1" noChangeShapeType="1" noTextEdit="1"/>
              </p:cNvSpPr>
              <p:nvPr/>
            </p:nvSpPr>
            <p:spPr>
              <a:xfrm>
                <a:off x="7310164" y="4686005"/>
                <a:ext cx="679076" cy="695344"/>
              </a:xfrm>
              <a:prstGeom prst="ellipse">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Oval 80">
                <a:extLst>
                  <a:ext uri="{FF2B5EF4-FFF2-40B4-BE49-F238E27FC236}">
                    <a16:creationId xmlns:a16="http://schemas.microsoft.com/office/drawing/2014/main" id="{71680267-24AF-4F18-8876-DF4D2E6AC389}"/>
                  </a:ext>
                </a:extLst>
              </p:cNvPr>
              <p:cNvSpPr/>
              <p:nvPr/>
            </p:nvSpPr>
            <p:spPr>
              <a:xfrm>
                <a:off x="8570489" y="4686005"/>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81" name="Oval 80">
                <a:extLst>
                  <a:ext uri="{FF2B5EF4-FFF2-40B4-BE49-F238E27FC236}">
                    <a16:creationId xmlns:a16="http://schemas.microsoft.com/office/drawing/2014/main" id="{71680267-24AF-4F18-8876-DF4D2E6AC389}"/>
                  </a:ext>
                </a:extLst>
              </p:cNvPr>
              <p:cNvSpPr>
                <a:spLocks noRot="1" noChangeAspect="1" noMove="1" noResize="1" noEditPoints="1" noAdjustHandles="1" noChangeArrowheads="1" noChangeShapeType="1" noTextEdit="1"/>
              </p:cNvSpPr>
              <p:nvPr/>
            </p:nvSpPr>
            <p:spPr>
              <a:xfrm>
                <a:off x="8570489" y="4686005"/>
                <a:ext cx="679076" cy="695344"/>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4B04305-38CF-4469-A3A6-8FEB1868738D}"/>
              </a:ext>
            </a:extLst>
          </p:cNvPr>
          <p:cNvGrpSpPr/>
          <p:nvPr/>
        </p:nvGrpSpPr>
        <p:grpSpPr>
          <a:xfrm>
            <a:off x="3528046" y="1768366"/>
            <a:ext cx="3332728" cy="1051598"/>
            <a:chOff x="4567376" y="1695554"/>
            <a:chExt cx="3644839" cy="1150080"/>
          </a:xfrm>
        </p:grpSpPr>
        <p:sp>
          <p:nvSpPr>
            <p:cNvPr id="86" name="Freeform: Shape 85">
              <a:extLst>
                <a:ext uri="{FF2B5EF4-FFF2-40B4-BE49-F238E27FC236}">
                  <a16:creationId xmlns:a16="http://schemas.microsoft.com/office/drawing/2014/main" id="{D422F09B-311A-4413-8194-8B86155EBA6F}"/>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87" name="Rounded Rectangle 54">
              <a:extLst>
                <a:ext uri="{FF2B5EF4-FFF2-40B4-BE49-F238E27FC236}">
                  <a16:creationId xmlns:a16="http://schemas.microsoft.com/office/drawing/2014/main" id="{E7ED86F6-6843-4F8A-9568-E5ACBED99C3B}"/>
                </a:ext>
              </a:extLst>
            </p:cNvPr>
            <p:cNvSpPr/>
            <p:nvPr/>
          </p:nvSpPr>
          <p:spPr>
            <a:xfrm>
              <a:off x="5089041" y="1891762"/>
              <a:ext cx="757667" cy="757666"/>
            </a:xfrm>
            <a:prstGeom prst="roundRect">
              <a:avLst>
                <a:gd name="adj" fmla="val 50000"/>
              </a:avLst>
            </a:prstGeom>
            <a:solidFill>
              <a:srgbClr val="0868AC"/>
            </a:solidFill>
            <a:ln w="28575">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p>
          </p:txBody>
        </p:sp>
        <p:sp>
          <p:nvSpPr>
            <p:cNvPr id="90" name="Arc 50">
              <a:extLst>
                <a:ext uri="{FF2B5EF4-FFF2-40B4-BE49-F238E27FC236}">
                  <a16:creationId xmlns:a16="http://schemas.microsoft.com/office/drawing/2014/main" id="{2BC8AAF4-E406-4F79-AE6A-C36E1E974135}"/>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3" name="Arc 50">
              <a:extLst>
                <a:ext uri="{FF2B5EF4-FFF2-40B4-BE49-F238E27FC236}">
                  <a16:creationId xmlns:a16="http://schemas.microsoft.com/office/drawing/2014/main" id="{EEDCC873-9D1F-42CA-A45D-375999353F1A}"/>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7" name="Arc 96">
              <a:extLst>
                <a:ext uri="{FF2B5EF4-FFF2-40B4-BE49-F238E27FC236}">
                  <a16:creationId xmlns:a16="http://schemas.microsoft.com/office/drawing/2014/main" id="{A7CA6899-6EE2-4F32-AD78-00A8990ACC0C}"/>
                </a:ext>
              </a:extLst>
            </p:cNvPr>
            <p:cNvSpPr/>
            <p:nvPr/>
          </p:nvSpPr>
          <p:spPr>
            <a:xfrm>
              <a:off x="5659721" y="1695554"/>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3" name="Arc 102">
              <a:extLst>
                <a:ext uri="{FF2B5EF4-FFF2-40B4-BE49-F238E27FC236}">
                  <a16:creationId xmlns:a16="http://schemas.microsoft.com/office/drawing/2014/main" id="{A5EE4662-D8BF-4D5D-86D9-3AE0B1F7E655}"/>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104" name="Rectangle 103">
                <a:extLst>
                  <a:ext uri="{FF2B5EF4-FFF2-40B4-BE49-F238E27FC236}">
                    <a16:creationId xmlns:a16="http://schemas.microsoft.com/office/drawing/2014/main" id="{F52241E3-034F-4599-ADAF-C44CA791BA65}"/>
                  </a:ext>
                </a:extLst>
              </p:cNvPr>
              <p:cNvSpPr/>
              <p:nvPr/>
            </p:nvSpPr>
            <p:spPr>
              <a:xfrm>
                <a:off x="3948798" y="4152568"/>
                <a:ext cx="814133"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i="0" smtClean="0">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p:sp>
            <p:nvSpPr>
              <p:cNvPr id="104" name="Rectangle 103">
                <a:extLst>
                  <a:ext uri="{FF2B5EF4-FFF2-40B4-BE49-F238E27FC236}">
                    <a16:creationId xmlns:a16="http://schemas.microsoft.com/office/drawing/2014/main" id="{F52241E3-034F-4599-ADAF-C44CA791BA65}"/>
                  </a:ext>
                </a:extLst>
              </p:cNvPr>
              <p:cNvSpPr>
                <a:spLocks noRot="1" noChangeAspect="1" noMove="1" noResize="1" noEditPoints="1" noAdjustHandles="1" noChangeArrowheads="1" noChangeShapeType="1" noTextEdit="1"/>
              </p:cNvSpPr>
              <p:nvPr/>
            </p:nvSpPr>
            <p:spPr>
              <a:xfrm>
                <a:off x="3948798" y="4152568"/>
                <a:ext cx="814133" cy="270652"/>
              </a:xfrm>
              <a:prstGeom prst="rect">
                <a:avLst/>
              </a:prstGeom>
              <a:blipFill>
                <a:blip r:embed="rId12"/>
                <a:stretch>
                  <a:fillRect l="-6767"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Rectangle 105">
                <a:extLst>
                  <a:ext uri="{FF2B5EF4-FFF2-40B4-BE49-F238E27FC236}">
                    <a16:creationId xmlns:a16="http://schemas.microsoft.com/office/drawing/2014/main" id="{2B1EAC0E-D0B5-4237-A0CE-63F0E02361E0}"/>
                  </a:ext>
                </a:extLst>
              </p:cNvPr>
              <p:cNvSpPr/>
              <p:nvPr/>
            </p:nvSpPr>
            <p:spPr>
              <a:xfrm>
                <a:off x="5199235"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p:sp>
            <p:nvSpPr>
              <p:cNvPr id="106" name="Rectangle 105">
                <a:extLst>
                  <a:ext uri="{FF2B5EF4-FFF2-40B4-BE49-F238E27FC236}">
                    <a16:creationId xmlns:a16="http://schemas.microsoft.com/office/drawing/2014/main" id="{2B1EAC0E-D0B5-4237-A0CE-63F0E02361E0}"/>
                  </a:ext>
                </a:extLst>
              </p:cNvPr>
              <p:cNvSpPr>
                <a:spLocks noRot="1" noChangeAspect="1" noMove="1" noResize="1" noEditPoints="1" noAdjustHandles="1" noChangeArrowheads="1" noChangeShapeType="1" noTextEdit="1"/>
              </p:cNvSpPr>
              <p:nvPr/>
            </p:nvSpPr>
            <p:spPr>
              <a:xfrm>
                <a:off x="5199235" y="4152568"/>
                <a:ext cx="803746" cy="270652"/>
              </a:xfrm>
              <a:prstGeom prst="rect">
                <a:avLst/>
              </a:prstGeom>
              <a:blipFill>
                <a:blip r:embed="rId13"/>
                <a:stretch>
                  <a:fillRect l="-757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Rectangle 106">
                <a:extLst>
                  <a:ext uri="{FF2B5EF4-FFF2-40B4-BE49-F238E27FC236}">
                    <a16:creationId xmlns:a16="http://schemas.microsoft.com/office/drawing/2014/main" id="{84C0B259-ADE4-496D-94B0-69AA5718852E}"/>
                  </a:ext>
                </a:extLst>
              </p:cNvPr>
              <p:cNvSpPr/>
              <p:nvPr/>
            </p:nvSpPr>
            <p:spPr>
              <a:xfrm>
                <a:off x="6433964" y="4152568"/>
                <a:ext cx="584134"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e>
                      </m:d>
                    </m:oMath>
                  </m:oMathPara>
                </a14:m>
                <a:endParaRPr lang="en-US" baseline="-25000" dirty="0"/>
              </a:p>
            </p:txBody>
          </p:sp>
        </mc:Choice>
        <mc:Fallback>
          <p:sp>
            <p:nvSpPr>
              <p:cNvPr id="107" name="Rectangle 106">
                <a:extLst>
                  <a:ext uri="{FF2B5EF4-FFF2-40B4-BE49-F238E27FC236}">
                    <a16:creationId xmlns:a16="http://schemas.microsoft.com/office/drawing/2014/main" id="{84C0B259-ADE4-496D-94B0-69AA5718852E}"/>
                  </a:ext>
                </a:extLst>
              </p:cNvPr>
              <p:cNvSpPr>
                <a:spLocks noRot="1" noChangeAspect="1" noMove="1" noResize="1" noEditPoints="1" noAdjustHandles="1" noChangeArrowheads="1" noChangeShapeType="1" noTextEdit="1"/>
              </p:cNvSpPr>
              <p:nvPr/>
            </p:nvSpPr>
            <p:spPr>
              <a:xfrm>
                <a:off x="6433964" y="4152568"/>
                <a:ext cx="584134" cy="270652"/>
              </a:xfrm>
              <a:prstGeom prst="rect">
                <a:avLst/>
              </a:prstGeom>
              <a:blipFill>
                <a:blip r:embed="rId14"/>
                <a:stretch>
                  <a:fillRect l="-9375" b="-1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Rectangle 107">
                <a:extLst>
                  <a:ext uri="{FF2B5EF4-FFF2-40B4-BE49-F238E27FC236}">
                    <a16:creationId xmlns:a16="http://schemas.microsoft.com/office/drawing/2014/main" id="{B7A1B05D-18F6-40DC-9AB3-C032EAA15033}"/>
                  </a:ext>
                </a:extLst>
              </p:cNvPr>
              <p:cNvSpPr/>
              <p:nvPr/>
            </p:nvSpPr>
            <p:spPr>
              <a:xfrm>
                <a:off x="7731293"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p:sp>
            <p:nvSpPr>
              <p:cNvPr id="108" name="Rectangle 107">
                <a:extLst>
                  <a:ext uri="{FF2B5EF4-FFF2-40B4-BE49-F238E27FC236}">
                    <a16:creationId xmlns:a16="http://schemas.microsoft.com/office/drawing/2014/main" id="{B7A1B05D-18F6-40DC-9AB3-C032EAA15033}"/>
                  </a:ext>
                </a:extLst>
              </p:cNvPr>
              <p:cNvSpPr>
                <a:spLocks noRot="1" noChangeAspect="1" noMove="1" noResize="1" noEditPoints="1" noAdjustHandles="1" noChangeArrowheads="1" noChangeShapeType="1" noTextEdit="1"/>
              </p:cNvSpPr>
              <p:nvPr/>
            </p:nvSpPr>
            <p:spPr>
              <a:xfrm>
                <a:off x="7731293" y="4152568"/>
                <a:ext cx="803746" cy="270652"/>
              </a:xfrm>
              <a:prstGeom prst="rect">
                <a:avLst/>
              </a:prstGeom>
              <a:blipFill>
                <a:blip r:embed="rId15"/>
                <a:stretch>
                  <a:fillRect l="-6818"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423F356F-7321-468A-AA19-F3A0BE7FC701}"/>
                  </a:ext>
                </a:extLst>
              </p:cNvPr>
              <p:cNvSpPr/>
              <p:nvPr/>
            </p:nvSpPr>
            <p:spPr>
              <a:xfrm>
                <a:off x="8977269"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p:sp>
            <p:nvSpPr>
              <p:cNvPr id="109" name="Rectangle 108">
                <a:extLst>
                  <a:ext uri="{FF2B5EF4-FFF2-40B4-BE49-F238E27FC236}">
                    <a16:creationId xmlns:a16="http://schemas.microsoft.com/office/drawing/2014/main" id="{423F356F-7321-468A-AA19-F3A0BE7FC701}"/>
                  </a:ext>
                </a:extLst>
              </p:cNvPr>
              <p:cNvSpPr>
                <a:spLocks noRot="1" noChangeAspect="1" noMove="1" noResize="1" noEditPoints="1" noAdjustHandles="1" noChangeArrowheads="1" noChangeShapeType="1" noTextEdit="1"/>
              </p:cNvSpPr>
              <p:nvPr/>
            </p:nvSpPr>
            <p:spPr>
              <a:xfrm>
                <a:off x="8977269" y="4152568"/>
                <a:ext cx="803746" cy="270652"/>
              </a:xfrm>
              <a:prstGeom prst="rect">
                <a:avLst/>
              </a:prstGeom>
              <a:blipFill>
                <a:blip r:embed="rId16"/>
                <a:stretch>
                  <a:fillRect l="-7634" b="-20000"/>
                </a:stretch>
              </a:blipFill>
            </p:spPr>
            <p:txBody>
              <a:bodyPr/>
              <a:lstStyle/>
              <a:p>
                <a:r>
                  <a:rPr lang="en-US">
                    <a:noFill/>
                  </a:rPr>
                  <a:t> </a:t>
                </a:r>
              </a:p>
            </p:txBody>
          </p:sp>
        </mc:Fallback>
      </mc:AlternateContent>
    </p:spTree>
    <p:extLst>
      <p:ext uri="{BB962C8B-B14F-4D97-AF65-F5344CB8AC3E}">
        <p14:creationId xmlns:p14="http://schemas.microsoft.com/office/powerpoint/2010/main" val="255003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120"/>
                            </p:stCondLst>
                            <p:childTnLst>
                              <p:par>
                                <p:cTn id="11" presetID="1" presetClass="entr" presetSubtype="0" fill="hold" nodeType="afterEffect">
                                  <p:stCondLst>
                                    <p:cond delay="12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120"/>
                                  </p:stCondLst>
                                  <p:childTnLst>
                                    <p:set>
                                      <p:cBhvr>
                                        <p:cTn id="15" dur="1" fill="hold">
                                          <p:stCondLst>
                                            <p:cond delay="0"/>
                                          </p:stCondLst>
                                        </p:cTn>
                                        <p:tgtEl>
                                          <p:spTgt spid="76"/>
                                        </p:tgtEl>
                                        <p:attrNameLst>
                                          <p:attrName>style.visibility</p:attrName>
                                        </p:attrNameLst>
                                      </p:cBhvr>
                                      <p:to>
                                        <p:strVal val="visible"/>
                                      </p:to>
                                    </p:set>
                                  </p:childTnLst>
                                </p:cTn>
                              </p:par>
                            </p:childTnLst>
                          </p:cTn>
                        </p:par>
                        <p:par>
                          <p:cTn id="16" fill="hold">
                            <p:stCondLst>
                              <p:cond delay="360"/>
                            </p:stCondLst>
                            <p:childTnLst>
                              <p:par>
                                <p:cTn id="17" presetID="1" presetClass="entr" presetSubtype="0" fill="hold" nodeType="afterEffect">
                                  <p:stCondLst>
                                    <p:cond delay="12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1000"/>
                                        <p:tgtEl>
                                          <p:spTgt spid="8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1000"/>
                                        <p:tgtEl>
                                          <p:spTgt spid="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10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200"/>
                                  </p:stCondLst>
                                  <p:childTnLst>
                                    <p:set>
                                      <p:cBhvr>
                                        <p:cTn id="43" dur="1" fill="hold">
                                          <p:stCondLst>
                                            <p:cond delay="0"/>
                                          </p:stCondLst>
                                        </p:cTn>
                                        <p:tgtEl>
                                          <p:spTgt spid="33"/>
                                        </p:tgtEl>
                                        <p:attrNameLst>
                                          <p:attrName>style.visibility</p:attrName>
                                        </p:attrNameLst>
                                      </p:cBhvr>
                                      <p:to>
                                        <p:strVal val="visible"/>
                                      </p:to>
                                    </p:set>
                                  </p:childTnLst>
                                </p:cTn>
                              </p:par>
                            </p:childTnLst>
                          </p:cTn>
                        </p:par>
                        <p:par>
                          <p:cTn id="44" fill="hold">
                            <p:stCondLst>
                              <p:cond delay="200"/>
                            </p:stCondLst>
                            <p:childTnLst>
                              <p:par>
                                <p:cTn id="45" presetID="1" presetClass="entr" presetSubtype="0" fill="hold" grpId="0" nodeType="afterEffect">
                                  <p:stCondLst>
                                    <p:cond delay="200"/>
                                  </p:stCondLst>
                                  <p:childTnLst>
                                    <p:set>
                                      <p:cBhvr>
                                        <p:cTn id="46" dur="1" fill="hold">
                                          <p:stCondLst>
                                            <p:cond delay="0"/>
                                          </p:stCondLst>
                                        </p:cTn>
                                        <p:tgtEl>
                                          <p:spTgt spid="34"/>
                                        </p:tgtEl>
                                        <p:attrNameLst>
                                          <p:attrName>style.visibility</p:attrName>
                                        </p:attrNameLst>
                                      </p:cBhvr>
                                      <p:to>
                                        <p:strVal val="visible"/>
                                      </p:to>
                                    </p:set>
                                  </p:childTnLst>
                                </p:cTn>
                              </p:par>
                            </p:childTnLst>
                          </p:cTn>
                        </p:par>
                        <p:par>
                          <p:cTn id="47" fill="hold">
                            <p:stCondLst>
                              <p:cond delay="400"/>
                            </p:stCondLst>
                            <p:childTnLst>
                              <p:par>
                                <p:cTn id="48" presetID="1" presetClass="entr" presetSubtype="0" fill="hold" grpId="0" nodeType="afterEffect">
                                  <p:stCondLst>
                                    <p:cond delay="200"/>
                                  </p:stCondLst>
                                  <p:childTnLst>
                                    <p:set>
                                      <p:cBhvr>
                                        <p:cTn id="49" dur="1" fill="hold">
                                          <p:stCondLst>
                                            <p:cond delay="0"/>
                                          </p:stCondLst>
                                        </p:cTn>
                                        <p:tgtEl>
                                          <p:spTgt spid="35"/>
                                        </p:tgtEl>
                                        <p:attrNameLst>
                                          <p:attrName>style.visibility</p:attrName>
                                        </p:attrNameLst>
                                      </p:cBhvr>
                                      <p:to>
                                        <p:strVal val="visible"/>
                                      </p:to>
                                    </p:set>
                                  </p:childTnLst>
                                </p:cTn>
                              </p:par>
                            </p:childTnLst>
                          </p:cTn>
                        </p:par>
                        <p:par>
                          <p:cTn id="50" fill="hold">
                            <p:stCondLst>
                              <p:cond delay="600"/>
                            </p:stCondLst>
                            <p:childTnLst>
                              <p:par>
                                <p:cTn id="51" presetID="1" presetClass="entr" presetSubtype="0" fill="hold" grpId="0" nodeType="afterEffect">
                                  <p:stCondLst>
                                    <p:cond delay="200"/>
                                  </p:stCondLst>
                                  <p:childTnLst>
                                    <p:set>
                                      <p:cBhvr>
                                        <p:cTn id="52" dur="1" fill="hold">
                                          <p:stCondLst>
                                            <p:cond delay="0"/>
                                          </p:stCondLst>
                                        </p:cTn>
                                        <p:tgtEl>
                                          <p:spTgt spid="36"/>
                                        </p:tgtEl>
                                        <p:attrNameLst>
                                          <p:attrName>style.visibility</p:attrName>
                                        </p:attrNameLst>
                                      </p:cBhvr>
                                      <p:to>
                                        <p:strVal val="visible"/>
                                      </p:to>
                                    </p:set>
                                  </p:childTnLst>
                                </p:cTn>
                              </p:par>
                            </p:childTnLst>
                          </p:cTn>
                        </p:par>
                        <p:par>
                          <p:cTn id="53" fill="hold">
                            <p:stCondLst>
                              <p:cond delay="800"/>
                            </p:stCondLst>
                            <p:childTnLst>
                              <p:par>
                                <p:cTn id="54" presetID="10" presetClass="entr" presetSubtype="0" fill="hold" grpId="0"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left)">
                                      <p:cBhvr>
                                        <p:cTn id="68" dur="350"/>
                                        <p:tgtEl>
                                          <p:spTgt spid="96"/>
                                        </p:tgtEl>
                                      </p:cBhvr>
                                    </p:animEffect>
                                  </p:childTnLst>
                                </p:cTn>
                              </p:par>
                            </p:childTnLst>
                          </p:cTn>
                        </p:par>
                        <p:par>
                          <p:cTn id="69" fill="hold">
                            <p:stCondLst>
                              <p:cond delay="850"/>
                            </p:stCondLst>
                            <p:childTnLst>
                              <p:par>
                                <p:cTn id="70" presetID="22" presetClass="entr" presetSubtype="8" fill="hold" nodeType="afterEffect">
                                  <p:stCondLst>
                                    <p:cond delay="15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350"/>
                                        <p:tgtEl>
                                          <p:spTgt spid="95"/>
                                        </p:tgtEl>
                                      </p:cBhvr>
                                    </p:animEffect>
                                  </p:childTnLst>
                                </p:cTn>
                              </p:par>
                            </p:childTnLst>
                          </p:cTn>
                        </p:par>
                        <p:par>
                          <p:cTn id="73" fill="hold">
                            <p:stCondLst>
                              <p:cond delay="1350"/>
                            </p:stCondLst>
                            <p:childTnLst>
                              <p:par>
                                <p:cTn id="74" presetID="22" presetClass="entr" presetSubtype="8" fill="hold" nodeType="afterEffect">
                                  <p:stCondLst>
                                    <p:cond delay="150"/>
                                  </p:stCondLst>
                                  <p:childTnLst>
                                    <p:set>
                                      <p:cBhvr>
                                        <p:cTn id="75" dur="1" fill="hold">
                                          <p:stCondLst>
                                            <p:cond delay="0"/>
                                          </p:stCondLst>
                                        </p:cTn>
                                        <p:tgtEl>
                                          <p:spTgt spid="91"/>
                                        </p:tgtEl>
                                        <p:attrNameLst>
                                          <p:attrName>style.visibility</p:attrName>
                                        </p:attrNameLst>
                                      </p:cBhvr>
                                      <p:to>
                                        <p:strVal val="visible"/>
                                      </p:to>
                                    </p:set>
                                    <p:animEffect transition="in" filter="wipe(left)">
                                      <p:cBhvr>
                                        <p:cTn id="76" dur="350"/>
                                        <p:tgtEl>
                                          <p:spTgt spid="91"/>
                                        </p:tgtEl>
                                      </p:cBhvr>
                                    </p:animEffect>
                                  </p:childTnLst>
                                </p:cTn>
                              </p:par>
                            </p:childTnLst>
                          </p:cTn>
                        </p:par>
                        <p:par>
                          <p:cTn id="77" fill="hold">
                            <p:stCondLst>
                              <p:cond delay="1850"/>
                            </p:stCondLst>
                            <p:childTnLst>
                              <p:par>
                                <p:cTn id="78" presetID="22" presetClass="entr" presetSubtype="4" fill="hold" nodeType="afterEffect">
                                  <p:stCondLst>
                                    <p:cond delay="150"/>
                                  </p:stCondLst>
                                  <p:childTnLst>
                                    <p:set>
                                      <p:cBhvr>
                                        <p:cTn id="79" dur="1" fill="hold">
                                          <p:stCondLst>
                                            <p:cond delay="0"/>
                                          </p:stCondLst>
                                        </p:cTn>
                                        <p:tgtEl>
                                          <p:spTgt spid="92"/>
                                        </p:tgtEl>
                                        <p:attrNameLst>
                                          <p:attrName>style.visibility</p:attrName>
                                        </p:attrNameLst>
                                      </p:cBhvr>
                                      <p:to>
                                        <p:strVal val="visible"/>
                                      </p:to>
                                    </p:set>
                                    <p:animEffect transition="in" filter="wipe(down)">
                                      <p:cBhvr>
                                        <p:cTn id="80" dur="350"/>
                                        <p:tgtEl>
                                          <p:spTgt spid="92"/>
                                        </p:tgtEl>
                                      </p:cBhvr>
                                    </p:animEffect>
                                  </p:childTnLst>
                                </p:cTn>
                              </p:par>
                            </p:childTnLst>
                          </p:cTn>
                        </p:par>
                        <p:par>
                          <p:cTn id="81" fill="hold">
                            <p:stCondLst>
                              <p:cond delay="2350"/>
                            </p:stCondLst>
                            <p:childTnLst>
                              <p:par>
                                <p:cTn id="82" presetID="22" presetClass="entr" presetSubtype="8" fill="hold" nodeType="afterEffect">
                                  <p:stCondLst>
                                    <p:cond delay="150"/>
                                  </p:stCondLst>
                                  <p:childTnLst>
                                    <p:set>
                                      <p:cBhvr>
                                        <p:cTn id="83" dur="1" fill="hold">
                                          <p:stCondLst>
                                            <p:cond delay="0"/>
                                          </p:stCondLst>
                                        </p:cTn>
                                        <p:tgtEl>
                                          <p:spTgt spid="94"/>
                                        </p:tgtEl>
                                        <p:attrNameLst>
                                          <p:attrName>style.visibility</p:attrName>
                                        </p:attrNameLst>
                                      </p:cBhvr>
                                      <p:to>
                                        <p:strVal val="visible"/>
                                      </p:to>
                                    </p:set>
                                    <p:animEffect transition="in" filter="wipe(left)">
                                      <p:cBhvr>
                                        <p:cTn id="84" dur="350"/>
                                        <p:tgtEl>
                                          <p:spTgt spid="9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wipe(left)">
                                      <p:cBhvr>
                                        <p:cTn id="94" dur="500"/>
                                        <p:tgtEl>
                                          <p:spTgt spid="99"/>
                                        </p:tgtEl>
                                      </p:cBhvr>
                                    </p:animEffect>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fade">
                                      <p:cBhvr>
                                        <p:cTn id="98" dur="50"/>
                                        <p:tgtEl>
                                          <p:spTgt spid="48"/>
                                        </p:tgtEl>
                                      </p:cBhvr>
                                    </p:animEffect>
                                  </p:childTnLst>
                                </p:cTn>
                              </p:par>
                              <p:par>
                                <p:cTn id="99" presetID="8" presetClass="emph" presetSubtype="0" decel="32000" fill="hold" nodeType="withEffect">
                                  <p:stCondLst>
                                    <p:cond delay="0"/>
                                  </p:stCondLst>
                                  <p:childTnLst>
                                    <p:animRot by="2040000">
                                      <p:cBhvr>
                                        <p:cTn id="100" dur="1200" fill="hold"/>
                                        <p:tgtEl>
                                          <p:spTgt spid="48"/>
                                        </p:tgtEl>
                                        <p:attrNameLst>
                                          <p:attrName>r</p:attrName>
                                        </p:attrNameLst>
                                      </p:cBhvr>
                                    </p:animRot>
                                  </p:childTnLst>
                                </p:cTn>
                              </p:par>
                              <p:par>
                                <p:cTn id="101" presetID="21" presetClass="entr" presetSubtype="1"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heel(1)">
                                      <p:cBhvr>
                                        <p:cTn id="103" dur="1900"/>
                                        <p:tgtEl>
                                          <p:spTgt spid="49"/>
                                        </p:tgtEl>
                                      </p:cBhvr>
                                    </p:animEffect>
                                  </p:childTnLst>
                                </p:cTn>
                              </p:par>
                              <p:par>
                                <p:cTn id="104" presetID="22" presetClass="entr" presetSubtype="1" fill="hold" grpId="0" nodeType="withEffect">
                                  <p:stCondLst>
                                    <p:cond delay="300"/>
                                  </p:stCondLst>
                                  <p:childTnLst>
                                    <p:set>
                                      <p:cBhvr>
                                        <p:cTn id="105" dur="1" fill="hold">
                                          <p:stCondLst>
                                            <p:cond delay="0"/>
                                          </p:stCondLst>
                                        </p:cTn>
                                        <p:tgtEl>
                                          <p:spTgt spid="105"/>
                                        </p:tgtEl>
                                        <p:attrNameLst>
                                          <p:attrName>style.visibility</p:attrName>
                                        </p:attrNameLst>
                                      </p:cBhvr>
                                      <p:to>
                                        <p:strVal val="visible"/>
                                      </p:to>
                                    </p:set>
                                    <p:animEffect transition="in" filter="wipe(up)">
                                      <p:cBhvr>
                                        <p:cTn id="106" dur="700"/>
                                        <p:tgtEl>
                                          <p:spTgt spid="105"/>
                                        </p:tgtEl>
                                      </p:cBhvr>
                                    </p:animEffect>
                                  </p:childTnLst>
                                </p:cTn>
                              </p:par>
                            </p:childTnLst>
                          </p:cTn>
                        </p:par>
                        <p:par>
                          <p:cTn id="107" fill="hold">
                            <p:stCondLst>
                              <p:cond delay="2400"/>
                            </p:stCondLst>
                            <p:childTnLst>
                              <p:par>
                                <p:cTn id="108" presetID="1" presetClass="exit" presetSubtype="0" fill="hold" nodeType="afterEffect">
                                  <p:stCondLst>
                                    <p:cond delay="0"/>
                                  </p:stCondLst>
                                  <p:childTnLst>
                                    <p:set>
                                      <p:cBhvr>
                                        <p:cTn id="109" dur="1" fill="hold">
                                          <p:stCondLst>
                                            <p:cond delay="0"/>
                                          </p:stCondLst>
                                        </p:cTn>
                                        <p:tgtEl>
                                          <p:spTgt spid="4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nodeType="clickEffect">
                                  <p:stCondLst>
                                    <p:cond delay="0"/>
                                  </p:stCondLst>
                                  <p:childTnLst>
                                    <p:animMotion origin="layout" path="M 3.95833E-6 -2.22222E-6 L 0.18046 -0.0669 " pathEditMode="relative" rAng="0" ptsTypes="AA">
                                      <p:cBhvr>
                                        <p:cTn id="113" dur="1000" fill="hold"/>
                                        <p:tgtEl>
                                          <p:spTgt spid="94"/>
                                        </p:tgtEl>
                                        <p:attrNameLst>
                                          <p:attrName>ppt_x</p:attrName>
                                          <p:attrName>ppt_y</p:attrName>
                                        </p:attrNameLst>
                                      </p:cBhvr>
                                      <p:rCtr x="9023" y="-3356"/>
                                    </p:animMotion>
                                  </p:childTnLst>
                                </p:cTn>
                              </p:par>
                              <p:par>
                                <p:cTn id="114" presetID="42" presetClass="path" presetSubtype="0" accel="50000" decel="50000" fill="hold" nodeType="withEffect">
                                  <p:stCondLst>
                                    <p:cond delay="0"/>
                                  </p:stCondLst>
                                  <p:childTnLst>
                                    <p:animMotion origin="layout" path="M 2.08333E-7 4.07407E-6 L 0.12057 -0.07199 " pathEditMode="relative" rAng="0" ptsTypes="AA">
                                      <p:cBhvr>
                                        <p:cTn id="115" dur="1000" fill="hold"/>
                                        <p:tgtEl>
                                          <p:spTgt spid="92"/>
                                        </p:tgtEl>
                                        <p:attrNameLst>
                                          <p:attrName>ppt_x</p:attrName>
                                          <p:attrName>ppt_y</p:attrName>
                                        </p:attrNameLst>
                                      </p:cBhvr>
                                      <p:rCtr x="6029" y="-3611"/>
                                    </p:animMotion>
                                  </p:childTnLst>
                                </p:cTn>
                              </p:par>
                              <p:par>
                                <p:cTn id="116" presetID="42" presetClass="path" presetSubtype="0" accel="50000" decel="50000" fill="hold" nodeType="withEffect">
                                  <p:stCondLst>
                                    <p:cond delay="0"/>
                                  </p:stCondLst>
                                  <p:childTnLst>
                                    <p:animMotion origin="layout" path="M 4.375E-6 1.11111E-6 L 0.04179 -0.09745 " pathEditMode="relative" rAng="0" ptsTypes="AA">
                                      <p:cBhvr>
                                        <p:cTn id="117" dur="1000" fill="hold"/>
                                        <p:tgtEl>
                                          <p:spTgt spid="91"/>
                                        </p:tgtEl>
                                        <p:attrNameLst>
                                          <p:attrName>ppt_x</p:attrName>
                                          <p:attrName>ppt_y</p:attrName>
                                        </p:attrNameLst>
                                      </p:cBhvr>
                                      <p:rCtr x="2083" y="-4884"/>
                                    </p:animMotion>
                                  </p:childTnLst>
                                </p:cTn>
                              </p:par>
                              <p:par>
                                <p:cTn id="118" presetID="22" presetClass="entr" presetSubtype="1" fill="hold" nodeType="withEffect">
                                  <p:stCondLst>
                                    <p:cond delay="0"/>
                                  </p:stCondLst>
                                  <p:childTnLst>
                                    <p:set>
                                      <p:cBhvr>
                                        <p:cTn id="119" dur="1" fill="hold">
                                          <p:stCondLst>
                                            <p:cond delay="0"/>
                                          </p:stCondLst>
                                        </p:cTn>
                                        <p:tgtEl>
                                          <p:spTgt spid="100"/>
                                        </p:tgtEl>
                                        <p:attrNameLst>
                                          <p:attrName>style.visibility</p:attrName>
                                        </p:attrNameLst>
                                      </p:cBhvr>
                                      <p:to>
                                        <p:strVal val="visible"/>
                                      </p:to>
                                    </p:set>
                                    <p:animEffect transition="in" filter="wipe(up)">
                                      <p:cBhvr>
                                        <p:cTn id="120" dur="100"/>
                                        <p:tgtEl>
                                          <p:spTgt spid="100"/>
                                        </p:tgtEl>
                                      </p:cBhvr>
                                    </p:animEffect>
                                  </p:childTnLst>
                                </p:cTn>
                              </p:par>
                              <p:par>
                                <p:cTn id="121" presetID="22" presetClass="entr" presetSubtype="1" fill="hold" nodeType="withEffect">
                                  <p:stCondLst>
                                    <p:cond delay="100"/>
                                  </p:stCondLst>
                                  <p:childTnLst>
                                    <p:set>
                                      <p:cBhvr>
                                        <p:cTn id="122" dur="1" fill="hold">
                                          <p:stCondLst>
                                            <p:cond delay="0"/>
                                          </p:stCondLst>
                                        </p:cTn>
                                        <p:tgtEl>
                                          <p:spTgt spid="62"/>
                                        </p:tgtEl>
                                        <p:attrNameLst>
                                          <p:attrName>style.visibility</p:attrName>
                                        </p:attrNameLst>
                                      </p:cBhvr>
                                      <p:to>
                                        <p:strVal val="visible"/>
                                      </p:to>
                                    </p:set>
                                    <p:animEffect transition="in" filter="wipe(up)">
                                      <p:cBhvr>
                                        <p:cTn id="123" dur="100"/>
                                        <p:tgtEl>
                                          <p:spTgt spid="62"/>
                                        </p:tgtEl>
                                      </p:cBhvr>
                                    </p:animEffect>
                                  </p:childTnLst>
                                </p:cTn>
                              </p:par>
                              <p:par>
                                <p:cTn id="124" presetID="22" presetClass="entr" presetSubtype="1" fill="hold" nodeType="withEffect">
                                  <p:stCondLst>
                                    <p:cond delay="200"/>
                                  </p:stCondLst>
                                  <p:childTnLst>
                                    <p:set>
                                      <p:cBhvr>
                                        <p:cTn id="125" dur="1" fill="hold">
                                          <p:stCondLst>
                                            <p:cond delay="0"/>
                                          </p:stCondLst>
                                        </p:cTn>
                                        <p:tgtEl>
                                          <p:spTgt spid="69"/>
                                        </p:tgtEl>
                                        <p:attrNameLst>
                                          <p:attrName>style.visibility</p:attrName>
                                        </p:attrNameLst>
                                      </p:cBhvr>
                                      <p:to>
                                        <p:strVal val="visible"/>
                                      </p:to>
                                    </p:set>
                                    <p:animEffect transition="in" filter="wipe(up)">
                                      <p:cBhvr>
                                        <p:cTn id="126" dur="100"/>
                                        <p:tgtEl>
                                          <p:spTgt spid="69"/>
                                        </p:tgtEl>
                                      </p:cBhvr>
                                    </p:animEffect>
                                  </p:childTnLst>
                                </p:cTn>
                              </p:par>
                              <p:par>
                                <p:cTn id="127" presetID="22" presetClass="entr" presetSubtype="1" fill="hold" nodeType="withEffect">
                                  <p:stCondLst>
                                    <p:cond delay="300"/>
                                  </p:stCondLst>
                                  <p:childTnLst>
                                    <p:set>
                                      <p:cBhvr>
                                        <p:cTn id="128" dur="1" fill="hold">
                                          <p:stCondLst>
                                            <p:cond delay="0"/>
                                          </p:stCondLst>
                                        </p:cTn>
                                        <p:tgtEl>
                                          <p:spTgt spid="70"/>
                                        </p:tgtEl>
                                        <p:attrNameLst>
                                          <p:attrName>style.visibility</p:attrName>
                                        </p:attrNameLst>
                                      </p:cBhvr>
                                      <p:to>
                                        <p:strVal val="visible"/>
                                      </p:to>
                                    </p:set>
                                    <p:animEffect transition="in" filter="wipe(up)">
                                      <p:cBhvr>
                                        <p:cTn id="129" dur="100"/>
                                        <p:tgtEl>
                                          <p:spTgt spid="70"/>
                                        </p:tgtEl>
                                      </p:cBhvr>
                                    </p:animEffect>
                                  </p:childTnLst>
                                </p:cTn>
                              </p:par>
                              <p:par>
                                <p:cTn id="130" presetID="22" presetClass="entr" presetSubtype="1" fill="hold" nodeType="withEffect">
                                  <p:stCondLst>
                                    <p:cond delay="400"/>
                                  </p:stCondLst>
                                  <p:childTnLst>
                                    <p:set>
                                      <p:cBhvr>
                                        <p:cTn id="131" dur="1" fill="hold">
                                          <p:stCondLst>
                                            <p:cond delay="0"/>
                                          </p:stCondLst>
                                        </p:cTn>
                                        <p:tgtEl>
                                          <p:spTgt spid="72"/>
                                        </p:tgtEl>
                                        <p:attrNameLst>
                                          <p:attrName>style.visibility</p:attrName>
                                        </p:attrNameLst>
                                      </p:cBhvr>
                                      <p:to>
                                        <p:strVal val="visible"/>
                                      </p:to>
                                    </p:set>
                                    <p:animEffect transition="in" filter="wipe(up)">
                                      <p:cBhvr>
                                        <p:cTn id="132" dur="100"/>
                                        <p:tgtEl>
                                          <p:spTgt spid="7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fade">
                                      <p:cBhvr>
                                        <p:cTn id="137" dur="500"/>
                                        <p:tgtEl>
                                          <p:spTgt spid="6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500"/>
                                        <p:tgtEl>
                                          <p:spTgt spid="81"/>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500"/>
                                        <p:tgtEl>
                                          <p:spTgt spid="7"/>
                                        </p:tgtEl>
                                      </p:cBhvr>
                                    </p:animEffect>
                                  </p:childTnLst>
                                </p:cTn>
                              </p:par>
                              <p:par>
                                <p:cTn id="155" presetID="10" presetClass="entr" presetSubtype="0" fill="hold" nodeType="with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par>
                                <p:cTn id="158" presetID="10" presetClass="entr" presetSubtype="0" fill="hold" nodeType="withEffect">
                                  <p:stCondLst>
                                    <p:cond delay="0"/>
                                  </p:stCondLst>
                                  <p:childTnLst>
                                    <p:set>
                                      <p:cBhvr>
                                        <p:cTn id="159" dur="1" fill="hold">
                                          <p:stCondLst>
                                            <p:cond delay="0"/>
                                          </p:stCondLst>
                                        </p:cTn>
                                        <p:tgtEl>
                                          <p:spTgt spid="63"/>
                                        </p:tgtEl>
                                        <p:attrNameLst>
                                          <p:attrName>style.visibility</p:attrName>
                                        </p:attrNameLst>
                                      </p:cBhvr>
                                      <p:to>
                                        <p:strVal val="visible"/>
                                      </p:to>
                                    </p:set>
                                    <p:animEffect transition="in" filter="fade">
                                      <p:cBhvr>
                                        <p:cTn id="160" dur="500"/>
                                        <p:tgtEl>
                                          <p:spTgt spid="63"/>
                                        </p:tgtEl>
                                      </p:cBhvr>
                                    </p:animEffect>
                                  </p:childTnLst>
                                </p:cTn>
                              </p:par>
                              <p:par>
                                <p:cTn id="161" presetID="10"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nodeType="withEffect">
                                  <p:stCondLst>
                                    <p:cond delay="0"/>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500"/>
                                        <p:tgtEl>
                                          <p:spTgt spid="65"/>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53"/>
                                        </p:tgtEl>
                                        <p:attrNameLst>
                                          <p:attrName>style.visibility</p:attrName>
                                        </p:attrNameLst>
                                      </p:cBhvr>
                                      <p:to>
                                        <p:strVal val="visible"/>
                                      </p:to>
                                    </p:set>
                                  </p:childTnLst>
                                </p:cTn>
                              </p:par>
                            </p:childTnLst>
                          </p:cTn>
                        </p:par>
                        <p:par>
                          <p:cTn id="171" fill="hold">
                            <p:stCondLst>
                              <p:cond delay="0"/>
                            </p:stCondLst>
                            <p:childTnLst>
                              <p:par>
                                <p:cTn id="172" presetID="10" presetClass="entr" presetSubtype="0" fill="hold" grpId="0" nodeType="afterEffect">
                                  <p:stCondLst>
                                    <p:cond delay="0"/>
                                  </p:stCondLst>
                                  <p:childTnLst>
                                    <p:set>
                                      <p:cBhvr>
                                        <p:cTn id="173" dur="1" fill="hold">
                                          <p:stCondLst>
                                            <p:cond delay="0"/>
                                          </p:stCondLst>
                                        </p:cTn>
                                        <p:tgtEl>
                                          <p:spTgt spid="104"/>
                                        </p:tgtEl>
                                        <p:attrNameLst>
                                          <p:attrName>style.visibility</p:attrName>
                                        </p:attrNameLst>
                                      </p:cBhvr>
                                      <p:to>
                                        <p:strVal val="visible"/>
                                      </p:to>
                                    </p:set>
                                    <p:animEffect transition="in" filter="fade">
                                      <p:cBhvr>
                                        <p:cTn id="174" dur="500"/>
                                        <p:tgtEl>
                                          <p:spTgt spid="10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06"/>
                                        </p:tgtEl>
                                        <p:attrNameLst>
                                          <p:attrName>style.visibility</p:attrName>
                                        </p:attrNameLst>
                                      </p:cBhvr>
                                      <p:to>
                                        <p:strVal val="visible"/>
                                      </p:to>
                                    </p:set>
                                    <p:animEffect transition="in" filter="fade">
                                      <p:cBhvr>
                                        <p:cTn id="177" dur="500"/>
                                        <p:tgtEl>
                                          <p:spTgt spid="106"/>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07"/>
                                        </p:tgtEl>
                                        <p:attrNameLst>
                                          <p:attrName>style.visibility</p:attrName>
                                        </p:attrNameLst>
                                      </p:cBhvr>
                                      <p:to>
                                        <p:strVal val="visible"/>
                                      </p:to>
                                    </p:set>
                                    <p:animEffect transition="in" filter="fade">
                                      <p:cBhvr>
                                        <p:cTn id="180" dur="500"/>
                                        <p:tgtEl>
                                          <p:spTgt spid="10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08"/>
                                        </p:tgtEl>
                                        <p:attrNameLst>
                                          <p:attrName>style.visibility</p:attrName>
                                        </p:attrNameLst>
                                      </p:cBhvr>
                                      <p:to>
                                        <p:strVal val="visible"/>
                                      </p:to>
                                    </p:set>
                                    <p:animEffect transition="in" filter="fade">
                                      <p:cBhvr>
                                        <p:cTn id="183" dur="500"/>
                                        <p:tgtEl>
                                          <p:spTgt spid="108"/>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09"/>
                                        </p:tgtEl>
                                        <p:attrNameLst>
                                          <p:attrName>style.visibility</p:attrName>
                                        </p:attrNameLst>
                                      </p:cBhvr>
                                      <p:to>
                                        <p:strVal val="visible"/>
                                      </p:to>
                                    </p:set>
                                    <p:animEffect transition="in" filter="fade">
                                      <p:cBhvr>
                                        <p:cTn id="18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P spid="33" grpId="0" animBg="1"/>
      <p:bldP spid="34" grpId="0" animBg="1"/>
      <p:bldP spid="35" grpId="0" animBg="1"/>
      <p:bldP spid="36" grpId="0" animBg="1"/>
      <p:bldP spid="73" grpId="0"/>
      <p:bldP spid="74" grpId="0"/>
      <p:bldP spid="80" grpId="0" animBg="1"/>
      <p:bldP spid="83" grpId="0" animBg="1"/>
      <p:bldP spid="49" grpId="0" animBg="1"/>
      <p:bldP spid="105" grpId="0"/>
      <p:bldP spid="71" grpId="0" animBg="1"/>
      <p:bldP spid="75" grpId="0" animBg="1"/>
      <p:bldP spid="67" grpId="0" animBg="1"/>
      <p:bldP spid="68" grpId="0" animBg="1"/>
      <p:bldP spid="77" grpId="0" animBg="1"/>
      <p:bldP spid="78" grpId="0" animBg="1"/>
      <p:bldP spid="81" grpId="0" animBg="1"/>
      <p:bldP spid="104" grpId="0"/>
      <p:bldP spid="106" grpId="0"/>
      <p:bldP spid="107" grpId="0"/>
      <p:bldP spid="108" grpId="0"/>
      <p:bldP spid="1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7E57F766-4908-49C9-9684-071DE49621D4}"/>
              </a:ext>
            </a:extLst>
          </p:cNvPr>
          <p:cNvGrpSpPr/>
          <p:nvPr/>
        </p:nvGrpSpPr>
        <p:grpSpPr>
          <a:xfrm>
            <a:off x="1049133" y="3004098"/>
            <a:ext cx="4497044" cy="1798817"/>
            <a:chOff x="2600997" y="4275033"/>
            <a:chExt cx="3953581" cy="1581432"/>
          </a:xfrm>
        </p:grpSpPr>
        <p:sp>
          <p:nvSpPr>
            <p:cNvPr id="160" name="Rectangle 159">
              <a:extLst>
                <a:ext uri="{FF2B5EF4-FFF2-40B4-BE49-F238E27FC236}">
                  <a16:creationId xmlns:a16="http://schemas.microsoft.com/office/drawing/2014/main" id="{1C1CB357-8364-48D5-9D66-0466E3D0E821}"/>
                </a:ext>
              </a:extLst>
            </p:cNvPr>
            <p:cNvSpPr/>
            <p:nvPr/>
          </p:nvSpPr>
          <p:spPr>
            <a:xfrm>
              <a:off x="2600997" y="5461107"/>
              <a:ext cx="395358" cy="395358"/>
            </a:xfrm>
            <a:prstGeom prst="rect">
              <a:avLst/>
            </a:prstGeom>
            <a:solidFill>
              <a:srgbClr val="08408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Rectangle 161">
              <a:extLst>
                <a:ext uri="{FF2B5EF4-FFF2-40B4-BE49-F238E27FC236}">
                  <a16:creationId xmlns:a16="http://schemas.microsoft.com/office/drawing/2014/main" id="{12363E9B-88F9-4C99-B48E-3A23D2CD1660}"/>
                </a:ext>
              </a:extLst>
            </p:cNvPr>
            <p:cNvSpPr/>
            <p:nvPr/>
          </p:nvSpPr>
          <p:spPr>
            <a:xfrm>
              <a:off x="2996355"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460FAB61-11CC-4BB0-877C-EEAED0026F99}"/>
                </a:ext>
              </a:extLst>
            </p:cNvPr>
            <p:cNvSpPr/>
            <p:nvPr/>
          </p:nvSpPr>
          <p:spPr>
            <a:xfrm>
              <a:off x="3391713"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A84C06EF-ABC4-427C-820D-E8C696C40E5B}"/>
                </a:ext>
              </a:extLst>
            </p:cNvPr>
            <p:cNvSpPr/>
            <p:nvPr/>
          </p:nvSpPr>
          <p:spPr>
            <a:xfrm>
              <a:off x="3787071" y="5461107"/>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B0AB0556-247E-4B30-87CC-6EC2C6AC2F76}"/>
                </a:ext>
              </a:extLst>
            </p:cNvPr>
            <p:cNvSpPr/>
            <p:nvPr/>
          </p:nvSpPr>
          <p:spPr>
            <a:xfrm>
              <a:off x="4182429" y="5461107"/>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3170BD1D-5595-4F96-A495-599A1F37A621}"/>
                </a:ext>
              </a:extLst>
            </p:cNvPr>
            <p:cNvSpPr/>
            <p:nvPr/>
          </p:nvSpPr>
          <p:spPr>
            <a:xfrm>
              <a:off x="4577788" y="5461107"/>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D6A20BE1-7DBF-434D-A76E-B4E4BA8FC9E5}"/>
                </a:ext>
              </a:extLst>
            </p:cNvPr>
            <p:cNvSpPr/>
            <p:nvPr/>
          </p:nvSpPr>
          <p:spPr>
            <a:xfrm>
              <a:off x="4973146"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0A8A352F-62B5-4BF0-8754-C5201804AD3D}"/>
                </a:ext>
              </a:extLst>
            </p:cNvPr>
            <p:cNvSpPr/>
            <p:nvPr/>
          </p:nvSpPr>
          <p:spPr>
            <a:xfrm>
              <a:off x="5368504" y="5461107"/>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0156041-8DE6-4E40-8335-AE5F1837DC3C}"/>
                </a:ext>
              </a:extLst>
            </p:cNvPr>
            <p:cNvSpPr/>
            <p:nvPr/>
          </p:nvSpPr>
          <p:spPr>
            <a:xfrm>
              <a:off x="5763862"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8DC38BA0-4C5A-4E5F-84D4-B463149DD37E}"/>
                </a:ext>
              </a:extLst>
            </p:cNvPr>
            <p:cNvSpPr/>
            <p:nvPr/>
          </p:nvSpPr>
          <p:spPr>
            <a:xfrm>
              <a:off x="6159220" y="5461107"/>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B9DD8AD0-F3C8-4C33-803D-3860CE93BDE4}"/>
                </a:ext>
              </a:extLst>
            </p:cNvPr>
            <p:cNvSpPr/>
            <p:nvPr/>
          </p:nvSpPr>
          <p:spPr>
            <a:xfrm>
              <a:off x="2600997" y="5065749"/>
              <a:ext cx="395358" cy="395358"/>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ACDF0307-9C70-4F07-9BB8-35B52D3EEB97}"/>
                </a:ext>
              </a:extLst>
            </p:cNvPr>
            <p:cNvSpPr/>
            <p:nvPr/>
          </p:nvSpPr>
          <p:spPr>
            <a:xfrm>
              <a:off x="2996355" y="5065749"/>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04A7B2BE-E2C4-4099-9871-A433D4B96799}"/>
                </a:ext>
              </a:extLst>
            </p:cNvPr>
            <p:cNvSpPr/>
            <p:nvPr/>
          </p:nvSpPr>
          <p:spPr>
            <a:xfrm>
              <a:off x="3391713" y="5065749"/>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BF52B965-030C-47F3-BB70-4A144FCD72F1}"/>
                </a:ext>
              </a:extLst>
            </p:cNvPr>
            <p:cNvSpPr/>
            <p:nvPr/>
          </p:nvSpPr>
          <p:spPr>
            <a:xfrm>
              <a:off x="3787071" y="5065749"/>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DBA599AB-9588-4C8C-8EC8-955D6628EE07}"/>
                </a:ext>
              </a:extLst>
            </p:cNvPr>
            <p:cNvSpPr/>
            <p:nvPr/>
          </p:nvSpPr>
          <p:spPr>
            <a:xfrm>
              <a:off x="4182429" y="5065749"/>
              <a:ext cx="395358" cy="395358"/>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Rectangle 193">
              <a:extLst>
                <a:ext uri="{FF2B5EF4-FFF2-40B4-BE49-F238E27FC236}">
                  <a16:creationId xmlns:a16="http://schemas.microsoft.com/office/drawing/2014/main" id="{9B393EB6-8FAF-4BA1-8EB7-FB00C1C23048}"/>
                </a:ext>
              </a:extLst>
            </p:cNvPr>
            <p:cNvSpPr/>
            <p:nvPr/>
          </p:nvSpPr>
          <p:spPr>
            <a:xfrm>
              <a:off x="4577788" y="5065749"/>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Rectangle 194">
              <a:extLst>
                <a:ext uri="{FF2B5EF4-FFF2-40B4-BE49-F238E27FC236}">
                  <a16:creationId xmlns:a16="http://schemas.microsoft.com/office/drawing/2014/main" id="{914D1DBB-A381-4BD9-9C94-E1D49D8ED7DC}"/>
                </a:ext>
              </a:extLst>
            </p:cNvPr>
            <p:cNvSpPr/>
            <p:nvPr/>
          </p:nvSpPr>
          <p:spPr>
            <a:xfrm>
              <a:off x="4973146" y="5065749"/>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Rectangle 195">
              <a:extLst>
                <a:ext uri="{FF2B5EF4-FFF2-40B4-BE49-F238E27FC236}">
                  <a16:creationId xmlns:a16="http://schemas.microsoft.com/office/drawing/2014/main" id="{FA9D51A7-0FD1-4FB5-8A64-8D98F4A2E852}"/>
                </a:ext>
              </a:extLst>
            </p:cNvPr>
            <p:cNvSpPr/>
            <p:nvPr/>
          </p:nvSpPr>
          <p:spPr>
            <a:xfrm>
              <a:off x="5368504" y="5065749"/>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Rectangle 196">
              <a:extLst>
                <a:ext uri="{FF2B5EF4-FFF2-40B4-BE49-F238E27FC236}">
                  <a16:creationId xmlns:a16="http://schemas.microsoft.com/office/drawing/2014/main" id="{185B9227-B876-44B6-A05A-5405A453BB14}"/>
                </a:ext>
              </a:extLst>
            </p:cNvPr>
            <p:cNvSpPr/>
            <p:nvPr/>
          </p:nvSpPr>
          <p:spPr>
            <a:xfrm>
              <a:off x="5763862" y="5065749"/>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CC0D34CC-736F-4DBA-9630-8A7EA86EB4A5}"/>
                </a:ext>
              </a:extLst>
            </p:cNvPr>
            <p:cNvSpPr/>
            <p:nvPr/>
          </p:nvSpPr>
          <p:spPr>
            <a:xfrm>
              <a:off x="6159220" y="5065749"/>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11A7B797-778E-4D45-9565-31C1A78E0EC7}"/>
                </a:ext>
              </a:extLst>
            </p:cNvPr>
            <p:cNvSpPr/>
            <p:nvPr/>
          </p:nvSpPr>
          <p:spPr>
            <a:xfrm>
              <a:off x="2600997" y="4670391"/>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D9C346E2-CD5D-45C0-890D-9C0DB68CF4CE}"/>
                </a:ext>
              </a:extLst>
            </p:cNvPr>
            <p:cNvSpPr/>
            <p:nvPr/>
          </p:nvSpPr>
          <p:spPr>
            <a:xfrm>
              <a:off x="2996355" y="4670391"/>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254B26D5-DC24-4087-90AD-38C82887A786}"/>
                </a:ext>
              </a:extLst>
            </p:cNvPr>
            <p:cNvSpPr/>
            <p:nvPr/>
          </p:nvSpPr>
          <p:spPr>
            <a:xfrm>
              <a:off x="3391713"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7EB59830-7B79-406D-ABA9-BBD5FF53C9CA}"/>
                </a:ext>
              </a:extLst>
            </p:cNvPr>
            <p:cNvSpPr/>
            <p:nvPr/>
          </p:nvSpPr>
          <p:spPr>
            <a:xfrm>
              <a:off x="3787071" y="4670391"/>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6D8B7059-C7F5-41C5-8B34-ABCC5D1BB16E}"/>
                </a:ext>
              </a:extLst>
            </p:cNvPr>
            <p:cNvSpPr/>
            <p:nvPr/>
          </p:nvSpPr>
          <p:spPr>
            <a:xfrm>
              <a:off x="4182429" y="4670391"/>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Rectangle 205">
              <a:extLst>
                <a:ext uri="{FF2B5EF4-FFF2-40B4-BE49-F238E27FC236}">
                  <a16:creationId xmlns:a16="http://schemas.microsoft.com/office/drawing/2014/main" id="{DCA86F20-98FF-4EFF-8301-A1B43E53E0DA}"/>
                </a:ext>
              </a:extLst>
            </p:cNvPr>
            <p:cNvSpPr/>
            <p:nvPr/>
          </p:nvSpPr>
          <p:spPr>
            <a:xfrm>
              <a:off x="4577788" y="4670391"/>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Rectangle 206">
              <a:extLst>
                <a:ext uri="{FF2B5EF4-FFF2-40B4-BE49-F238E27FC236}">
                  <a16:creationId xmlns:a16="http://schemas.microsoft.com/office/drawing/2014/main" id="{8B012D65-E747-4D6D-A5B7-051A2AE4D302}"/>
                </a:ext>
              </a:extLst>
            </p:cNvPr>
            <p:cNvSpPr/>
            <p:nvPr/>
          </p:nvSpPr>
          <p:spPr>
            <a:xfrm>
              <a:off x="4973146"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BD3D0EE4-0198-4C2B-9978-2B7E7AC94F18}"/>
                </a:ext>
              </a:extLst>
            </p:cNvPr>
            <p:cNvSpPr/>
            <p:nvPr/>
          </p:nvSpPr>
          <p:spPr>
            <a:xfrm>
              <a:off x="5368504" y="4670391"/>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Rectangle 208">
              <a:extLst>
                <a:ext uri="{FF2B5EF4-FFF2-40B4-BE49-F238E27FC236}">
                  <a16:creationId xmlns:a16="http://schemas.microsoft.com/office/drawing/2014/main" id="{A1E217D1-0D92-45CC-B5CB-71368A5DB73F}"/>
                </a:ext>
              </a:extLst>
            </p:cNvPr>
            <p:cNvSpPr/>
            <p:nvPr/>
          </p:nvSpPr>
          <p:spPr>
            <a:xfrm>
              <a:off x="5763862"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8E4C1363-C9D7-450F-AC7F-5DD121F46057}"/>
                </a:ext>
              </a:extLst>
            </p:cNvPr>
            <p:cNvSpPr/>
            <p:nvPr/>
          </p:nvSpPr>
          <p:spPr>
            <a:xfrm>
              <a:off x="6159220"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6F1EBCE0-9D36-47F5-9E36-3EFADE85293B}"/>
                </a:ext>
              </a:extLst>
            </p:cNvPr>
            <p:cNvSpPr/>
            <p:nvPr/>
          </p:nvSpPr>
          <p:spPr>
            <a:xfrm>
              <a:off x="2600997"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DB35C0F9-9659-4DD9-90A1-DE8AA80DD39A}"/>
                </a:ext>
              </a:extLst>
            </p:cNvPr>
            <p:cNvSpPr/>
            <p:nvPr/>
          </p:nvSpPr>
          <p:spPr>
            <a:xfrm>
              <a:off x="2996355"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C57FC45C-D906-4FCC-8E7A-E829D9B53FBD}"/>
                </a:ext>
              </a:extLst>
            </p:cNvPr>
            <p:cNvSpPr/>
            <p:nvPr/>
          </p:nvSpPr>
          <p:spPr>
            <a:xfrm>
              <a:off x="3391713"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B3A371E7-63DD-4803-A063-81983F63FBF2}"/>
                </a:ext>
              </a:extLst>
            </p:cNvPr>
            <p:cNvSpPr/>
            <p:nvPr/>
          </p:nvSpPr>
          <p:spPr>
            <a:xfrm>
              <a:off x="3787071" y="4275033"/>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2A23B78F-AFFF-440D-9C42-05FA3D923851}"/>
                </a:ext>
              </a:extLst>
            </p:cNvPr>
            <p:cNvSpPr/>
            <p:nvPr/>
          </p:nvSpPr>
          <p:spPr>
            <a:xfrm>
              <a:off x="4182429"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DC41A26A-A990-4D10-9209-F154B5FD7689}"/>
                </a:ext>
              </a:extLst>
            </p:cNvPr>
            <p:cNvSpPr/>
            <p:nvPr/>
          </p:nvSpPr>
          <p:spPr>
            <a:xfrm>
              <a:off x="4577788"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892EDCBE-BA2F-46F0-8B08-C40D0E97D2B5}"/>
                </a:ext>
              </a:extLst>
            </p:cNvPr>
            <p:cNvSpPr/>
            <p:nvPr/>
          </p:nvSpPr>
          <p:spPr>
            <a:xfrm>
              <a:off x="4973146"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EAEB1645-3714-4F80-832A-415C7C556D48}"/>
                </a:ext>
              </a:extLst>
            </p:cNvPr>
            <p:cNvSpPr/>
            <p:nvPr/>
          </p:nvSpPr>
          <p:spPr>
            <a:xfrm>
              <a:off x="5368504"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8B114A67-C79F-4E68-96FD-D5F5EEDCE59A}"/>
                </a:ext>
              </a:extLst>
            </p:cNvPr>
            <p:cNvSpPr/>
            <p:nvPr/>
          </p:nvSpPr>
          <p:spPr>
            <a:xfrm>
              <a:off x="5763862" y="4275033"/>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Rectangle 219">
              <a:extLst>
                <a:ext uri="{FF2B5EF4-FFF2-40B4-BE49-F238E27FC236}">
                  <a16:creationId xmlns:a16="http://schemas.microsoft.com/office/drawing/2014/main" id="{B0D258C4-A532-401F-88AA-DC7DCCE17FCC}"/>
                </a:ext>
              </a:extLst>
            </p:cNvPr>
            <p:cNvSpPr/>
            <p:nvPr/>
          </p:nvSpPr>
          <p:spPr>
            <a:xfrm>
              <a:off x="6159220"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4" name="Rectangle 203"/>
          <p:cNvSpPr/>
          <p:nvPr/>
        </p:nvSpPr>
        <p:spPr>
          <a:xfrm>
            <a:off x="1027471" y="2953226"/>
            <a:ext cx="4524229" cy="1869155"/>
          </a:xfrm>
          <a:prstGeom prst="rect">
            <a:avLst/>
          </a:prstGeom>
          <a:noFill/>
          <a:ln w="76200">
            <a:solidFill>
              <a:srgbClr val="086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idx="1"/>
          </p:nvPr>
        </p:nvSpPr>
        <p:spPr>
          <a:ln>
            <a:noFill/>
          </a:ln>
        </p:spPr>
        <p:txBody>
          <a:bodyPr>
            <a:noAutofit/>
          </a:bodyPr>
          <a:lstStyle/>
          <a:p>
            <a:r>
              <a:rPr lang="en-CA" sz="3200" b="1" dirty="0"/>
              <a:t>Available</a:t>
            </a:r>
            <a:r>
              <a:rPr lang="en-CA" sz="3200" dirty="0"/>
              <a:t> versus</a:t>
            </a:r>
            <a:r>
              <a:rPr lang="en-CA" sz="3200" b="1" dirty="0">
                <a:solidFill>
                  <a:srgbClr val="C00000"/>
                </a:solidFill>
              </a:rPr>
              <a:t> </a:t>
            </a:r>
            <a:r>
              <a:rPr lang="en-CA" sz="3200" b="1" dirty="0">
                <a:solidFill>
                  <a:schemeClr val="tx1"/>
                </a:solidFill>
              </a:rPr>
              <a:t>Use</a:t>
            </a:r>
          </a:p>
        </p:txBody>
      </p:sp>
      <p:sp>
        <p:nvSpPr>
          <p:cNvPr id="4" name="Slide Number Placeholder 3"/>
          <p:cNvSpPr>
            <a:spLocks noGrp="1"/>
          </p:cNvSpPr>
          <p:nvPr>
            <p:ph type="sldNum" sz="quarter" idx="12"/>
          </p:nvPr>
        </p:nvSpPr>
        <p:spPr/>
        <p:txBody>
          <a:bodyPr/>
          <a:lstStyle/>
          <a:p>
            <a:fld id="{E50A8D5F-7A10-4D19-B2BD-04FE5CA3B31F}" type="slidenum">
              <a:rPr lang="en-US" smtClean="0"/>
              <a:pPr/>
              <a:t>19</a:t>
            </a:fld>
            <a:endParaRPr lang="en-US" dirty="0"/>
          </a:p>
        </p:txBody>
      </p:sp>
      <p:sp>
        <p:nvSpPr>
          <p:cNvPr id="2" name="Title 1"/>
          <p:cNvSpPr>
            <a:spLocks noGrp="1"/>
          </p:cNvSpPr>
          <p:nvPr>
            <p:ph type="title"/>
          </p:nvPr>
        </p:nvSpPr>
        <p:spPr/>
        <p:txBody>
          <a:bodyPr/>
          <a:lstStyle/>
          <a:p>
            <a:r>
              <a:rPr lang="en-CA" sz="4000" dirty="0"/>
              <a:t>Behaviour and Habitat Selection</a:t>
            </a:r>
          </a:p>
        </p:txBody>
      </p:sp>
      <p:pic>
        <p:nvPicPr>
          <p:cNvPr id="18" name="Picture 17"/>
          <p:cNvPicPr>
            <a:picLocks noChangeAspect="1"/>
          </p:cNvPicPr>
          <p:nvPr/>
        </p:nvPicPr>
        <p:blipFill>
          <a:blip r:embed="rId3">
            <a:clrChange>
              <a:clrFrom>
                <a:srgbClr val="FFFFFF"/>
              </a:clrFrom>
              <a:clrTo>
                <a:srgbClr val="FFFFFF">
                  <a:alpha val="0"/>
                </a:srgbClr>
              </a:clrTo>
            </a:clrChange>
          </a:blip>
          <a:stretch>
            <a:fillRect/>
          </a:stretch>
        </p:blipFill>
        <p:spPr>
          <a:xfrm>
            <a:off x="4103113" y="8092121"/>
            <a:ext cx="3968840" cy="1585097"/>
          </a:xfrm>
          <a:prstGeom prst="rect">
            <a:avLst/>
          </a:prstGeom>
        </p:spPr>
      </p:pic>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4106426" y="8867458"/>
            <a:ext cx="2003698" cy="798645"/>
          </a:xfrm>
          <a:prstGeom prst="rect">
            <a:avLst/>
          </a:prstGeom>
        </p:spPr>
      </p:pic>
      <p:pic>
        <p:nvPicPr>
          <p:cNvPr id="25" name="Picture 24"/>
          <p:cNvPicPr>
            <a:picLocks noChangeAspect="1"/>
          </p:cNvPicPr>
          <p:nvPr/>
        </p:nvPicPr>
        <p:blipFill>
          <a:blip r:embed="rId5">
            <a:clrChange>
              <a:clrFrom>
                <a:srgbClr val="FFFFFF"/>
              </a:clrFrom>
              <a:clrTo>
                <a:srgbClr val="FFFFFF">
                  <a:alpha val="0"/>
                </a:srgbClr>
              </a:clrTo>
            </a:clrChange>
          </a:blip>
          <a:stretch>
            <a:fillRect/>
          </a:stretch>
        </p:blipFill>
        <p:spPr>
          <a:xfrm>
            <a:off x="4106426" y="8476271"/>
            <a:ext cx="1209554" cy="426757"/>
          </a:xfrm>
          <a:prstGeom prst="rect">
            <a:avLst/>
          </a:prstGeom>
        </p:spPr>
      </p:pic>
      <p:pic>
        <p:nvPicPr>
          <p:cNvPr id="28" name="Picture 27"/>
          <p:cNvPicPr>
            <a:picLocks noChangeAspect="1"/>
          </p:cNvPicPr>
          <p:nvPr/>
        </p:nvPicPr>
        <p:blipFill>
          <a:blip r:embed="rId6">
            <a:clrChange>
              <a:clrFrom>
                <a:srgbClr val="FFFFFF"/>
              </a:clrFrom>
              <a:clrTo>
                <a:srgbClr val="FFFFFF">
                  <a:alpha val="0"/>
                </a:srgbClr>
              </a:clrTo>
            </a:clrChange>
          </a:blip>
          <a:stretch>
            <a:fillRect/>
          </a:stretch>
        </p:blipFill>
        <p:spPr>
          <a:xfrm>
            <a:off x="5288852" y="8490382"/>
            <a:ext cx="827469" cy="782932"/>
          </a:xfrm>
          <a:prstGeom prst="rect">
            <a:avLst/>
          </a:prstGeom>
        </p:spPr>
      </p:pic>
      <p:grpSp>
        <p:nvGrpSpPr>
          <p:cNvPr id="124" name="Group 123"/>
          <p:cNvGrpSpPr/>
          <p:nvPr/>
        </p:nvGrpSpPr>
        <p:grpSpPr>
          <a:xfrm>
            <a:off x="1049133" y="5010497"/>
            <a:ext cx="4492297" cy="408488"/>
            <a:chOff x="2565990" y="4970258"/>
            <a:chExt cx="4026934" cy="366172"/>
          </a:xfrm>
        </p:grpSpPr>
        <p:sp>
          <p:nvSpPr>
            <p:cNvPr id="127" name="Rectangle 126"/>
            <p:cNvSpPr/>
            <p:nvPr/>
          </p:nvSpPr>
          <p:spPr>
            <a:xfrm>
              <a:off x="3298334" y="4970258"/>
              <a:ext cx="366172" cy="366172"/>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Rectangle 124"/>
            <p:cNvSpPr/>
            <p:nvPr/>
          </p:nvSpPr>
          <p:spPr>
            <a:xfrm>
              <a:off x="2565990" y="4970258"/>
              <a:ext cx="366172" cy="366172"/>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Rectangle 125"/>
            <p:cNvSpPr/>
            <p:nvPr/>
          </p:nvSpPr>
          <p:spPr>
            <a:xfrm>
              <a:off x="2932162" y="4970258"/>
              <a:ext cx="366172" cy="366172"/>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p:cNvSpPr/>
            <p:nvPr/>
          </p:nvSpPr>
          <p:spPr>
            <a:xfrm>
              <a:off x="3664505" y="4970258"/>
              <a:ext cx="366172" cy="366172"/>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p:cNvSpPr/>
            <p:nvPr/>
          </p:nvSpPr>
          <p:spPr>
            <a:xfrm>
              <a:off x="4030677" y="4970258"/>
              <a:ext cx="366172" cy="366172"/>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p:cNvSpPr/>
            <p:nvPr/>
          </p:nvSpPr>
          <p:spPr>
            <a:xfrm>
              <a:off x="4396849" y="4970258"/>
              <a:ext cx="366172" cy="366172"/>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Rectangle 130"/>
            <p:cNvSpPr/>
            <p:nvPr/>
          </p:nvSpPr>
          <p:spPr>
            <a:xfrm>
              <a:off x="4763021" y="4970258"/>
              <a:ext cx="366172" cy="366172"/>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p:cNvSpPr/>
            <p:nvPr/>
          </p:nvSpPr>
          <p:spPr>
            <a:xfrm>
              <a:off x="5129193" y="4970258"/>
              <a:ext cx="366172" cy="366172"/>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Rectangle 132"/>
            <p:cNvSpPr/>
            <p:nvPr/>
          </p:nvSpPr>
          <p:spPr>
            <a:xfrm>
              <a:off x="5495365" y="4970258"/>
              <a:ext cx="366172" cy="366172"/>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Rectangle 133"/>
            <p:cNvSpPr/>
            <p:nvPr/>
          </p:nvSpPr>
          <p:spPr>
            <a:xfrm>
              <a:off x="5861536" y="4970258"/>
              <a:ext cx="366172" cy="366172"/>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Rectangle 134"/>
            <p:cNvSpPr/>
            <p:nvPr/>
          </p:nvSpPr>
          <p:spPr>
            <a:xfrm>
              <a:off x="6226752" y="4970258"/>
              <a:ext cx="366172" cy="366172"/>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6" name="Group 135"/>
          <p:cNvGrpSpPr/>
          <p:nvPr/>
        </p:nvGrpSpPr>
        <p:grpSpPr>
          <a:xfrm>
            <a:off x="13347082" y="4529982"/>
            <a:ext cx="3953581" cy="1581432"/>
            <a:chOff x="2600997" y="4615694"/>
            <a:chExt cx="3953581" cy="1581432"/>
          </a:xfrm>
        </p:grpSpPr>
        <p:cxnSp>
          <p:nvCxnSpPr>
            <p:cNvPr id="137" name="Straight Connector 136"/>
            <p:cNvCxnSpPr/>
            <p:nvPr/>
          </p:nvCxnSpPr>
          <p:spPr>
            <a:xfrm>
              <a:off x="2600997" y="4615694"/>
              <a:ext cx="0" cy="395358"/>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554578" y="4615694"/>
              <a:ext cx="0" cy="395357"/>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600997" y="4615694"/>
              <a:ext cx="3953581"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66420" y="5011053"/>
              <a:ext cx="388158"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166420" y="5013831"/>
              <a:ext cx="0" cy="78445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763860" y="5406407"/>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5763861" y="5801760"/>
              <a:ext cx="395356" cy="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5772175" y="5404972"/>
              <a:ext cx="782403" cy="1403"/>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54577" y="5407087"/>
              <a:ext cx="1" cy="79003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1922" y="6197125"/>
              <a:ext cx="1172656"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372977" y="5801707"/>
              <a:ext cx="0" cy="39541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784793" y="5801710"/>
              <a:ext cx="1574765"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577723" y="5016582"/>
              <a:ext cx="6708" cy="1180544"/>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4196274" y="5009682"/>
              <a:ext cx="382629"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186903" y="5012424"/>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784270" y="5013831"/>
              <a:ext cx="0" cy="78445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2600997" y="5011620"/>
              <a:ext cx="1177743" cy="170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2600997" y="5407246"/>
              <a:ext cx="1571927"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00997" y="6197126"/>
              <a:ext cx="1971203"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600997" y="5425244"/>
              <a:ext cx="1905" cy="77188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1006447" y="4969499"/>
            <a:ext cx="4545254" cy="482362"/>
            <a:chOff x="2577938" y="6411791"/>
            <a:chExt cx="708088" cy="354704"/>
          </a:xfrm>
        </p:grpSpPr>
        <p:cxnSp>
          <p:nvCxnSpPr>
            <p:cNvPr id="189" name="Straight Connector 188"/>
            <p:cNvCxnSpPr/>
            <p:nvPr/>
          </p:nvCxnSpPr>
          <p:spPr>
            <a:xfrm>
              <a:off x="2579113" y="6765489"/>
              <a:ext cx="706913"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2579113" y="6411791"/>
              <a:ext cx="706913"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109054"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a:off x="2400966"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1056205" y="3420296"/>
            <a:ext cx="4447121" cy="1372832"/>
            <a:chOff x="2611112" y="4932705"/>
            <a:chExt cx="3909692" cy="1206927"/>
          </a:xfrm>
        </p:grpSpPr>
        <p:grpSp>
          <p:nvGrpSpPr>
            <p:cNvPr id="157" name="Group 156"/>
            <p:cNvGrpSpPr/>
            <p:nvPr/>
          </p:nvGrpSpPr>
          <p:grpSpPr>
            <a:xfrm>
              <a:off x="2611112" y="4932705"/>
              <a:ext cx="3909692" cy="1206927"/>
              <a:chOff x="2600997" y="4978370"/>
              <a:chExt cx="3909692" cy="1206927"/>
            </a:xfrm>
          </p:grpSpPr>
          <p:cxnSp>
            <p:nvCxnSpPr>
              <p:cNvPr id="159" name="Straight Connector 158"/>
              <p:cNvCxnSpPr/>
              <p:nvPr/>
            </p:nvCxnSpPr>
            <p:spPr>
              <a:xfrm flipV="1">
                <a:off x="6150649" y="5038366"/>
                <a:ext cx="0" cy="761361"/>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5753746" y="5397044"/>
                <a:ext cx="740461"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753746" y="5799727"/>
                <a:ext cx="393063"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598051" y="6185297"/>
                <a:ext cx="731861"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5329912" y="5774584"/>
                <a:ext cx="0" cy="409022"/>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4599302" y="5774584"/>
                <a:ext cx="0" cy="409022"/>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745914" y="4992582"/>
                <a:ext cx="0" cy="378743"/>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600997" y="5043328"/>
                <a:ext cx="0" cy="327996"/>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600997" y="4978370"/>
                <a:ext cx="1144917"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600997" y="5376794"/>
                <a:ext cx="1144917"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3824481" y="5767779"/>
                <a:ext cx="1505431"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4201886" y="5009011"/>
                <a:ext cx="0" cy="424242"/>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3807104" y="5442005"/>
                <a:ext cx="0" cy="323552"/>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4547545" y="5009011"/>
                <a:ext cx="0" cy="743607"/>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4201886" y="4992582"/>
                <a:ext cx="345659"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3808890" y="5433253"/>
                <a:ext cx="38454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6151400" y="5038366"/>
                <a:ext cx="359289"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6510689" y="5038366"/>
                <a:ext cx="0" cy="358483"/>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5" name="Straight Connector 224"/>
            <p:cNvCxnSpPr/>
            <p:nvPr/>
          </p:nvCxnSpPr>
          <p:spPr>
            <a:xfrm flipV="1">
              <a:off x="5763861" y="5358704"/>
              <a:ext cx="0" cy="395359"/>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24B08B8-BA69-C54E-8A5E-D59C77CDEADA}"/>
              </a:ext>
            </a:extLst>
          </p:cNvPr>
          <p:cNvGrpSpPr/>
          <p:nvPr/>
        </p:nvGrpSpPr>
        <p:grpSpPr>
          <a:xfrm>
            <a:off x="1143450" y="3594451"/>
            <a:ext cx="4140966" cy="905491"/>
            <a:chOff x="2868641" y="1039089"/>
            <a:chExt cx="3543310" cy="700501"/>
          </a:xfrm>
        </p:grpSpPr>
        <p:cxnSp>
          <p:nvCxnSpPr>
            <p:cNvPr id="7" name="Straight Arrow Connector 6">
              <a:extLst>
                <a:ext uri="{FF2B5EF4-FFF2-40B4-BE49-F238E27FC236}">
                  <a16:creationId xmlns:a16="http://schemas.microsoft.com/office/drawing/2014/main" id="{45690AEE-E809-3A48-8FFC-CD5C01DEE5FC}"/>
                </a:ext>
              </a:extLst>
            </p:cNvPr>
            <p:cNvCxnSpPr>
              <a:cxnSpLocks/>
            </p:cNvCxnSpPr>
            <p:nvPr/>
          </p:nvCxnSpPr>
          <p:spPr>
            <a:xfrm>
              <a:off x="4404731" y="1488687"/>
              <a:ext cx="412596" cy="250903"/>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518D7B-C14F-5148-9835-33F070136A84}"/>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875E1B-47AA-D14E-98D0-6EE0815C260B}"/>
                </a:ext>
              </a:extLst>
            </p:cNvPr>
            <p:cNvCxnSpPr>
              <a:cxnSpLocks/>
            </p:cNvCxnSpPr>
            <p:nvPr/>
          </p:nvCxnSpPr>
          <p:spPr>
            <a:xfrm flipH="1">
              <a:off x="4404731" y="1212294"/>
              <a:ext cx="58843" cy="276394"/>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DBD7B3-E7A1-C441-9DCE-16D28EB946EC}"/>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37CAC2A-BF85-824D-8ADB-26FF1C12646C}"/>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1517A7-952E-014B-BE27-9698F5F93A99}"/>
                </a:ext>
              </a:extLst>
            </p:cNvPr>
            <p:cNvCxnSpPr>
              <a:cxnSpLocks/>
            </p:cNvCxnSpPr>
            <p:nvPr/>
          </p:nvCxnSpPr>
          <p:spPr>
            <a:xfrm flipV="1">
              <a:off x="5363735" y="1440532"/>
              <a:ext cx="671725" cy="287908"/>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81A543-EDE8-314D-B883-4219CCB9D82C}"/>
                </a:ext>
              </a:extLst>
            </p:cNvPr>
            <p:cNvCxnSpPr>
              <a:cxnSpLocks/>
            </p:cNvCxnSpPr>
            <p:nvPr/>
          </p:nvCxnSpPr>
          <p:spPr>
            <a:xfrm flipV="1">
              <a:off x="6035460" y="1149588"/>
              <a:ext cx="376491" cy="284589"/>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1517E3-59C7-104D-B2CB-BB08BED91240}"/>
                </a:ext>
              </a:extLst>
            </p:cNvPr>
            <p:cNvCxnSpPr>
              <a:cxnSpLocks/>
            </p:cNvCxnSpPr>
            <p:nvPr/>
          </p:nvCxnSpPr>
          <p:spPr>
            <a:xfrm>
              <a:off x="4817327" y="1728438"/>
              <a:ext cx="546408" cy="0"/>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64F099-88B9-714F-B6D6-B7692E7836F4}"/>
                </a:ext>
              </a:extLst>
            </p:cNvPr>
            <p:cNvCxnSpPr>
              <a:cxnSpLocks/>
            </p:cNvCxnSpPr>
            <p:nvPr/>
          </p:nvCxnSpPr>
          <p:spPr>
            <a:xfrm>
              <a:off x="2868641" y="1039089"/>
              <a:ext cx="524872" cy="0"/>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E5D22F-1E27-AD49-ACED-327742ECBBAF}"/>
                </a:ext>
              </a:extLst>
            </p:cNvPr>
            <p:cNvCxnSpPr>
              <a:cxnSpLocks/>
            </p:cNvCxnSpPr>
            <p:nvPr/>
          </p:nvCxnSpPr>
          <p:spPr>
            <a:xfrm>
              <a:off x="3393513" y="1039089"/>
              <a:ext cx="431925" cy="173205"/>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FA02FC7-EAF6-384A-96EA-D1F736AC2281}"/>
              </a:ext>
            </a:extLst>
          </p:cNvPr>
          <p:cNvGrpSpPr/>
          <p:nvPr/>
        </p:nvGrpSpPr>
        <p:grpSpPr>
          <a:xfrm>
            <a:off x="2764212" y="3824505"/>
            <a:ext cx="312771" cy="349061"/>
            <a:chOff x="4259766" y="1218649"/>
            <a:chExt cx="267630" cy="270038"/>
          </a:xfrm>
        </p:grpSpPr>
        <p:cxnSp>
          <p:nvCxnSpPr>
            <p:cNvPr id="34" name="Straight Arrow Connector 33">
              <a:extLst>
                <a:ext uri="{FF2B5EF4-FFF2-40B4-BE49-F238E27FC236}">
                  <a16:creationId xmlns:a16="http://schemas.microsoft.com/office/drawing/2014/main" id="{823E4327-0902-4448-9A49-58826AF658AF}"/>
                </a:ext>
              </a:extLst>
            </p:cNvPr>
            <p:cNvCxnSpPr>
              <a:cxnSpLocks/>
            </p:cNvCxnSpPr>
            <p:nvPr/>
          </p:nvCxnSpPr>
          <p:spPr>
            <a:xfrm flipH="1">
              <a:off x="4404731" y="1218649"/>
              <a:ext cx="68313" cy="270038"/>
            </a:xfrm>
            <a:prstGeom prst="straightConnector1">
              <a:avLst/>
            </a:prstGeom>
            <a:ln w="31750">
              <a:solidFill>
                <a:srgbClr val="FF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629660D-4D40-A640-A331-A8811A016BD8}"/>
                </a:ext>
              </a:extLst>
            </p:cNvPr>
            <p:cNvCxnSpPr>
              <a:cxnSpLocks/>
            </p:cNvCxnSpPr>
            <p:nvPr/>
          </p:nvCxnSpPr>
          <p:spPr>
            <a:xfrm flipH="1" flipV="1">
              <a:off x="4473043" y="1218649"/>
              <a:ext cx="54353" cy="177279"/>
            </a:xfrm>
            <a:prstGeom prst="straightConnector1">
              <a:avLst/>
            </a:prstGeom>
            <a:ln w="31750">
              <a:solidFill>
                <a:srgbClr val="FF0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00DA74-E998-9643-8754-16F901C39E50}"/>
                </a:ext>
              </a:extLst>
            </p:cNvPr>
            <p:cNvCxnSpPr>
              <a:cxnSpLocks/>
            </p:cNvCxnSpPr>
            <p:nvPr/>
          </p:nvCxnSpPr>
          <p:spPr>
            <a:xfrm flipV="1">
              <a:off x="4259766" y="1393902"/>
              <a:ext cx="267629" cy="46631"/>
            </a:xfrm>
            <a:prstGeom prst="straightConnector1">
              <a:avLst/>
            </a:prstGeom>
            <a:ln w="31750">
              <a:solidFill>
                <a:srgbClr val="FF0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sp>
        <p:nvSpPr>
          <p:cNvPr id="221" name="Content Placeholder 2">
            <a:extLst>
              <a:ext uri="{FF2B5EF4-FFF2-40B4-BE49-F238E27FC236}">
                <a16:creationId xmlns:a16="http://schemas.microsoft.com/office/drawing/2014/main" id="{6805A2DA-2C82-45C9-ADF1-8682F5F8D9D5}"/>
              </a:ext>
            </a:extLst>
          </p:cNvPr>
          <p:cNvSpPr txBox="1">
            <a:spLocks/>
          </p:cNvSpPr>
          <p:nvPr/>
        </p:nvSpPr>
        <p:spPr>
          <a:xfrm>
            <a:off x="6492325" y="1805894"/>
            <a:ext cx="4467841" cy="4351339"/>
          </a:xfrm>
          <a:prstGeom prst="rect">
            <a:avLst/>
          </a:prstGeom>
          <a:ln>
            <a:noFill/>
          </a:ln>
        </p:spPr>
        <p:txBody>
          <a:bodyPr vert="horz" lIns="91440" tIns="45720" rIns="91440" bIns="45720" rtlCol="0">
            <a:noAutofit/>
          </a:bodyPr>
          <a:lstStyle>
            <a:lvl1pPr marL="459000" indent="-302400" algn="l" defTabSz="914400" rtl="0" eaLnBrk="1" latinLnBrk="0" hangingPunct="1">
              <a:lnSpc>
                <a:spcPct val="90000"/>
              </a:lnSpc>
              <a:spcBef>
                <a:spcPts val="1500"/>
              </a:spcBef>
              <a:spcAft>
                <a:spcPts val="0"/>
              </a:spcAft>
              <a:buSzPct val="75000"/>
              <a:buFont typeface="STSong" panose="02010600040101010101" pitchFamily="2" charset="-122"/>
              <a:buChar char="◦"/>
              <a:defRPr sz="3000" kern="1200" spc="-100" baseline="0">
                <a:solidFill>
                  <a:srgbClr val="065388"/>
                </a:solidFill>
                <a:latin typeface="Quicksand" panose="020B0604020202020204" charset="0"/>
                <a:ea typeface="PMingLiU" panose="02020500000000000000" pitchFamily="18" charset="-120"/>
                <a:cs typeface="+mn-cs"/>
              </a:defRPr>
            </a:lvl1pPr>
            <a:lvl2pPr marL="747900" indent="-270000" algn="l" defTabSz="914400" rtl="0" eaLnBrk="1" latinLnBrk="0" hangingPunct="1">
              <a:lnSpc>
                <a:spcPct val="90000"/>
              </a:lnSpc>
              <a:spcBef>
                <a:spcPts val="500"/>
              </a:spcBef>
              <a:buSzPct val="85000"/>
              <a:buFont typeface="Arial" panose="020B0604020202020204" pitchFamily="34" charset="0"/>
              <a:buChar char="•"/>
              <a:defRPr sz="2500" kern="1200" spc="-80" baseline="0">
                <a:solidFill>
                  <a:srgbClr val="086AAC"/>
                </a:solidFill>
                <a:latin typeface="Quicksand" panose="020B0604020202020204" charset="0"/>
                <a:ea typeface="PMingLiU" panose="02020500000000000000" pitchFamily="18" charset="-120"/>
                <a:cs typeface="+mn-cs"/>
              </a:defRPr>
            </a:lvl2pPr>
            <a:lvl3pPr marL="1017900" indent="-270000" algn="l" defTabSz="914400" rtl="0" eaLnBrk="1" latinLnBrk="0" hangingPunct="1">
              <a:lnSpc>
                <a:spcPct val="100000"/>
              </a:lnSpc>
              <a:spcBef>
                <a:spcPts val="500"/>
              </a:spcBef>
              <a:buSzPct val="85000"/>
              <a:buFont typeface="Arial" panose="020B0604020202020204" pitchFamily="34" charset="0"/>
              <a:buChar char="•"/>
              <a:defRPr sz="2200" kern="1200" spc="-80" baseline="0">
                <a:solidFill>
                  <a:srgbClr val="086AAC"/>
                </a:solidFill>
                <a:latin typeface="Quicksand" panose="020B0604020202020204" charset="0"/>
                <a:ea typeface="PMingLiU" panose="02020500000000000000" pitchFamily="18" charset="-120"/>
                <a:cs typeface="+mn-cs"/>
              </a:defRPr>
            </a:lvl3pPr>
            <a:lvl4pPr marL="1287900" indent="-270000" algn="l" defTabSz="914400" rtl="0" eaLnBrk="1" latinLnBrk="0" hangingPunct="1">
              <a:lnSpc>
                <a:spcPct val="100000"/>
              </a:lnSpc>
              <a:spcBef>
                <a:spcPts val="500"/>
              </a:spcBef>
              <a:buSzPct val="85000"/>
              <a:buFont typeface="Arial" panose="020B0604020202020204" pitchFamily="34" charset="0"/>
              <a:buChar char="•"/>
              <a:defRPr sz="2100" kern="1200" spc="-80" baseline="0">
                <a:solidFill>
                  <a:srgbClr val="086AAC"/>
                </a:solidFill>
                <a:latin typeface="Quicksand" panose="020B0604020202020204" charset="0"/>
                <a:ea typeface="PMingLiU" panose="02020500000000000000" pitchFamily="18" charset="-120"/>
                <a:cs typeface="+mn-cs"/>
              </a:defRPr>
            </a:lvl4pPr>
            <a:lvl5pPr marL="1557900" indent="-270000" algn="l" defTabSz="914400" rtl="0" eaLnBrk="1" latinLnBrk="0" hangingPunct="1">
              <a:lnSpc>
                <a:spcPct val="100000"/>
              </a:lnSpc>
              <a:spcBef>
                <a:spcPts val="500"/>
              </a:spcBef>
              <a:buSzPct val="85000"/>
              <a:buFont typeface="Arial" panose="020B0604020202020204" pitchFamily="34" charset="0"/>
              <a:buChar char="•"/>
              <a:defRPr sz="2100" kern="1200" spc="-80" baseline="0">
                <a:solidFill>
                  <a:srgbClr val="086AAC"/>
                </a:solidFill>
                <a:latin typeface="Quicksand" panose="020B0604020202020204" charset="0"/>
                <a:ea typeface="PMingLiU" panose="02020500000000000000"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3200" b="1" dirty="0">
                <a:solidFill>
                  <a:srgbClr val="C00000"/>
                </a:solidFill>
              </a:rPr>
              <a:t>Behaviour</a:t>
            </a:r>
          </a:p>
        </p:txBody>
      </p:sp>
      <p:pic>
        <p:nvPicPr>
          <p:cNvPr id="222" name="Picture 221">
            <a:extLst>
              <a:ext uri="{FF2B5EF4-FFF2-40B4-BE49-F238E27FC236}">
                <a16:creationId xmlns:a16="http://schemas.microsoft.com/office/drawing/2014/main" id="{4F103F2E-48E2-4454-9233-4975F90D93C7}"/>
              </a:ext>
            </a:extLst>
          </p:cNvPr>
          <p:cNvPicPr>
            <a:picLocks noChangeAspect="1"/>
          </p:cNvPicPr>
          <p:nvPr/>
        </p:nvPicPr>
        <p:blipFill>
          <a:blip r:embed="rId7"/>
          <a:stretch>
            <a:fillRect/>
          </a:stretch>
        </p:blipFill>
        <p:spPr>
          <a:xfrm>
            <a:off x="8516778" y="4169243"/>
            <a:ext cx="1820988" cy="949238"/>
          </a:xfrm>
          <a:prstGeom prst="rect">
            <a:avLst/>
          </a:prstGeom>
        </p:spPr>
      </p:pic>
      <p:pic>
        <p:nvPicPr>
          <p:cNvPr id="223" name="Picture 222">
            <a:extLst>
              <a:ext uri="{FF2B5EF4-FFF2-40B4-BE49-F238E27FC236}">
                <a16:creationId xmlns:a16="http://schemas.microsoft.com/office/drawing/2014/main" id="{D24676BA-4568-4A9C-8161-160E6581C67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361" t="33085" r="16480" b="37411"/>
          <a:stretch/>
        </p:blipFill>
        <p:spPr>
          <a:xfrm flipH="1">
            <a:off x="6890537" y="3927653"/>
            <a:ext cx="1287650" cy="1144577"/>
          </a:xfrm>
          <a:prstGeom prst="rect">
            <a:avLst/>
          </a:prstGeom>
        </p:spPr>
      </p:pic>
      <p:pic>
        <p:nvPicPr>
          <p:cNvPr id="21" name="Picture 20">
            <a:extLst>
              <a:ext uri="{FF2B5EF4-FFF2-40B4-BE49-F238E27FC236}">
                <a16:creationId xmlns:a16="http://schemas.microsoft.com/office/drawing/2014/main" id="{04875E44-B568-4D7A-882F-4DCD9F5CAE6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Lst>
          </a:blip>
          <a:stretch>
            <a:fillRect/>
          </a:stretch>
        </p:blipFill>
        <p:spPr>
          <a:xfrm>
            <a:off x="6663239" y="2842650"/>
            <a:ext cx="1446548" cy="804422"/>
          </a:xfrm>
          <a:prstGeom prst="rect">
            <a:avLst/>
          </a:prstGeom>
        </p:spPr>
      </p:pic>
      <p:pic>
        <p:nvPicPr>
          <p:cNvPr id="227" name="Picture 226">
            <a:extLst>
              <a:ext uri="{FF2B5EF4-FFF2-40B4-BE49-F238E27FC236}">
                <a16:creationId xmlns:a16="http://schemas.microsoft.com/office/drawing/2014/main" id="{4DCC8D24-2C57-4835-9616-53DABFC1617D}"/>
              </a:ext>
            </a:extLst>
          </p:cNvPr>
          <p:cNvPicPr>
            <a:picLocks noChangeAspect="1"/>
          </p:cNvPicPr>
          <p:nvPr/>
        </p:nvPicPr>
        <p:blipFill>
          <a:blip r:embed="rId11"/>
          <a:stretch>
            <a:fillRect/>
          </a:stretch>
        </p:blipFill>
        <p:spPr>
          <a:xfrm>
            <a:off x="8686288" y="2793327"/>
            <a:ext cx="1851633" cy="979376"/>
          </a:xfrm>
          <a:prstGeom prst="rect">
            <a:avLst/>
          </a:prstGeom>
        </p:spPr>
      </p:pic>
    </p:spTree>
    <p:extLst>
      <p:ext uri="{BB962C8B-B14F-4D97-AF65-F5344CB8AC3E}">
        <p14:creationId xmlns:p14="http://schemas.microsoft.com/office/powerpoint/2010/main" val="193165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1000"/>
                                        <p:tgtEl>
                                          <p:spTgt spid="20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1000"/>
                                        <p:tgtEl>
                                          <p:spTgt spid="235"/>
                                        </p:tgtEl>
                                      </p:cBhvr>
                                    </p:animEffect>
                                  </p:childTnLst>
                                </p:cTn>
                              </p:par>
                              <p:par>
                                <p:cTn id="15" presetID="10" presetClass="entr" presetSubtype="0" fill="hold" nodeType="with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fade">
                                      <p:cBhvr>
                                        <p:cTn id="17" dur="10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1">
                                            <p:txEl>
                                              <p:pRg st="0" end="0"/>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 presetClass="entr" presetSubtype="0" fill="hold" nodeType="withEffect">
                                  <p:stCondLst>
                                    <p:cond delay="0"/>
                                  </p:stCondLst>
                                  <p:childTnLst>
                                    <p:set>
                                      <p:cBhvr>
                                        <p:cTn id="26" dur="1" fill="hold">
                                          <p:stCondLst>
                                            <p:cond delay="0"/>
                                          </p:stCondLst>
                                        </p:cTn>
                                        <p:tgtEl>
                                          <p:spTgt spid="2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D62F95-AC65-45F1-B1FA-6E493328F2A8}"/>
              </a:ext>
            </a:extLst>
          </p:cNvPr>
          <p:cNvSpPr>
            <a:spLocks noGrp="1"/>
          </p:cNvSpPr>
          <p:nvPr>
            <p:ph type="sldNum" sz="quarter" idx="12"/>
          </p:nvPr>
        </p:nvSpPr>
        <p:spPr/>
        <p:txBody>
          <a:bodyPr/>
          <a:lstStyle/>
          <a:p>
            <a:fld id="{E50A8D5F-7A10-4D19-B2BD-04FE5CA3B31F}" type="slidenum">
              <a:rPr lang="en-US" smtClean="0"/>
              <a:pPr/>
              <a:t>2</a:t>
            </a:fld>
            <a:endParaRPr lang="en-US" dirty="0"/>
          </a:p>
        </p:txBody>
      </p:sp>
      <p:pic>
        <p:nvPicPr>
          <p:cNvPr id="4" name="Content Placeholder 3">
            <a:extLst>
              <a:ext uri="{FF2B5EF4-FFF2-40B4-BE49-F238E27FC236}">
                <a16:creationId xmlns:a16="http://schemas.microsoft.com/office/drawing/2014/main" id="{B2697FC4-AE79-4E84-B184-7958503D9856}"/>
              </a:ext>
            </a:extLst>
          </p:cNvPr>
          <p:cNvPicPr>
            <a:picLocks noChangeAspect="1"/>
          </p:cNvPicPr>
          <p:nvPr/>
        </p:nvPicPr>
        <p:blipFill rotWithShape="1">
          <a:blip r:embed="rId2"/>
          <a:stretch/>
        </p:blipFill>
        <p:spPr>
          <a:xfrm>
            <a:off x="-172337" y="12978"/>
            <a:ext cx="12536674" cy="7563882"/>
          </a:xfrm>
          <a:prstGeom prst="rect">
            <a:avLst/>
          </a:prstGeom>
        </p:spPr>
      </p:pic>
    </p:spTree>
    <p:extLst>
      <p:ext uri="{BB962C8B-B14F-4D97-AF65-F5344CB8AC3E}">
        <p14:creationId xmlns:p14="http://schemas.microsoft.com/office/powerpoint/2010/main" val="377864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4BE"/>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808D833-ABA1-4ACE-BAF2-AA174CE2E948}"/>
              </a:ext>
            </a:extLst>
          </p:cNvPr>
          <p:cNvCxnSpPr>
            <a:cxnSpLocks/>
          </p:cNvCxnSpPr>
          <p:nvPr/>
        </p:nvCxnSpPr>
        <p:spPr>
          <a:xfrm flipH="1">
            <a:off x="227023" y="-1534859"/>
            <a:ext cx="1252460" cy="4453715"/>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57144-483D-4B4F-A67E-5561A9B17ECB}"/>
              </a:ext>
            </a:extLst>
          </p:cNvPr>
          <p:cNvCxnSpPr/>
          <p:nvPr/>
        </p:nvCxnSpPr>
        <p:spPr>
          <a:xfrm flipH="1">
            <a:off x="2128876" y="4207933"/>
            <a:ext cx="190500" cy="1388534"/>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6C50C-2969-4CFB-B594-4316E94E86E2}"/>
              </a:ext>
            </a:extLst>
          </p:cNvPr>
          <p:cNvCxnSpPr>
            <a:cxnSpLocks/>
          </p:cNvCxnSpPr>
          <p:nvPr/>
        </p:nvCxnSpPr>
        <p:spPr>
          <a:xfrm>
            <a:off x="11540256" y="1044791"/>
            <a:ext cx="741091" cy="6164531"/>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7853323-16A0-405C-BC3F-B858FC5397B5}"/>
              </a:ext>
            </a:extLst>
          </p:cNvPr>
          <p:cNvSpPr/>
          <p:nvPr/>
        </p:nvSpPr>
        <p:spPr>
          <a:xfrm rot="940663">
            <a:off x="1898560" y="5506905"/>
            <a:ext cx="641038" cy="72772"/>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064933"/>
              <a:gd name="connsiteY0" fmla="*/ 224367 h 234810"/>
              <a:gd name="connsiteX1" fmla="*/ 1049866 w 3064933"/>
              <a:gd name="connsiteY1" fmla="*/ 186267 h 234810"/>
              <a:gd name="connsiteX2" fmla="*/ 2099733 w 3064933"/>
              <a:gd name="connsiteY2" fmla="*/ 110067 h 234810"/>
              <a:gd name="connsiteX3" fmla="*/ 3064933 w 3064933"/>
              <a:gd name="connsiteY3" fmla="*/ 0 h 234810"/>
              <a:gd name="connsiteX0" fmla="*/ 0 w 2015067"/>
              <a:gd name="connsiteY0" fmla="*/ 186267 h 186267"/>
              <a:gd name="connsiteX1" fmla="*/ 1049867 w 2015067"/>
              <a:gd name="connsiteY1" fmla="*/ 110067 h 186267"/>
              <a:gd name="connsiteX2" fmla="*/ 2015067 w 2015067"/>
              <a:gd name="connsiteY2" fmla="*/ 0 h 186267"/>
              <a:gd name="connsiteX0" fmla="*/ 0 w 965200"/>
              <a:gd name="connsiteY0" fmla="*/ 110067 h 110067"/>
              <a:gd name="connsiteX1" fmla="*/ 965200 w 965200"/>
              <a:gd name="connsiteY1" fmla="*/ 0 h 110067"/>
              <a:gd name="connsiteX0" fmla="*/ 0 w 965200"/>
              <a:gd name="connsiteY0" fmla="*/ 110067 h 110067"/>
              <a:gd name="connsiteX1" fmla="*/ 301559 w 965200"/>
              <a:gd name="connsiteY1" fmla="*/ 9296 h 110067"/>
              <a:gd name="connsiteX2" fmla="*/ 965200 w 965200"/>
              <a:gd name="connsiteY2" fmla="*/ 0 h 110067"/>
              <a:gd name="connsiteX0" fmla="*/ 0 w 965200"/>
              <a:gd name="connsiteY0" fmla="*/ 110067 h 110067"/>
              <a:gd name="connsiteX1" fmla="*/ 324162 w 965200"/>
              <a:gd name="connsiteY1" fmla="*/ 72204 h 110067"/>
              <a:gd name="connsiteX2" fmla="*/ 965200 w 965200"/>
              <a:gd name="connsiteY2" fmla="*/ 0 h 110067"/>
              <a:gd name="connsiteX0" fmla="*/ 0 w 641038"/>
              <a:gd name="connsiteY0" fmla="*/ 72204 h 72772"/>
              <a:gd name="connsiteX1" fmla="*/ 641038 w 641038"/>
              <a:gd name="connsiteY1" fmla="*/ 0 h 72772"/>
            </a:gdLst>
            <a:ahLst/>
            <a:cxnLst>
              <a:cxn ang="0">
                <a:pos x="connsiteX0" y="connsiteY0"/>
              </a:cxn>
              <a:cxn ang="0">
                <a:pos x="connsiteX1" y="connsiteY1"/>
              </a:cxn>
            </a:cxnLst>
            <a:rect l="l" t="t" r="r" b="b"/>
            <a:pathLst>
              <a:path w="641038" h="72772">
                <a:moveTo>
                  <a:pt x="0" y="72204"/>
                </a:moveTo>
                <a:cubicBezTo>
                  <a:pt x="9726" y="77923"/>
                  <a:pt x="326360" y="39511"/>
                  <a:pt x="641038"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12F67104-9989-49BE-A207-45A12512B5F2}"/>
              </a:ext>
            </a:extLst>
          </p:cNvPr>
          <p:cNvSpPr/>
          <p:nvPr/>
        </p:nvSpPr>
        <p:spPr>
          <a:xfrm rot="1009465">
            <a:off x="-1214075" y="55925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AF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52BC725B-51A6-41BD-8373-434E4782D59A}"/>
              </a:ext>
            </a:extLst>
          </p:cNvPr>
          <p:cNvSpPr/>
          <p:nvPr/>
        </p:nvSpPr>
        <p:spPr>
          <a:xfrm rot="21172352">
            <a:off x="11641321" y="5245710"/>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642899-animated.gif">
            <a:extLst>
              <a:ext uri="{FF2B5EF4-FFF2-40B4-BE49-F238E27FC236}">
                <a16:creationId xmlns:a16="http://schemas.microsoft.com/office/drawing/2014/main" id="{DBADBF83-9B12-486D-ADF5-769BB2478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2486" y="-5946411"/>
            <a:ext cx="9473233" cy="13948641"/>
          </a:xfrm>
          <a:prstGeom prst="rect">
            <a:avLst/>
          </a:prstGeom>
        </p:spPr>
      </p:pic>
      <p:sp>
        <p:nvSpPr>
          <p:cNvPr id="12" name="Freeform: Shape 11">
            <a:extLst>
              <a:ext uri="{FF2B5EF4-FFF2-40B4-BE49-F238E27FC236}">
                <a16:creationId xmlns:a16="http://schemas.microsoft.com/office/drawing/2014/main" id="{E3568405-AD1E-465E-9118-1A89ECD47D75}"/>
              </a:ext>
            </a:extLst>
          </p:cNvPr>
          <p:cNvSpPr/>
          <p:nvPr/>
        </p:nvSpPr>
        <p:spPr>
          <a:xfrm rot="21172352">
            <a:off x="11607311" y="78551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picture containing transport, balloon, building, soccer&#10;&#10;Description automatically generated">
            <a:extLst>
              <a:ext uri="{FF2B5EF4-FFF2-40B4-BE49-F238E27FC236}">
                <a16:creationId xmlns:a16="http://schemas.microsoft.com/office/drawing/2014/main" id="{B7EFB017-CF8E-4EE2-945E-5266E77D4952}"/>
              </a:ext>
            </a:extLst>
          </p:cNvPr>
          <p:cNvPicPr>
            <a:picLocks noChangeAspect="1"/>
          </p:cNvPicPr>
          <p:nvPr/>
        </p:nvPicPr>
        <p:blipFill rotWithShape="1">
          <a:blip r:embed="rId4">
            <a:extLst>
              <a:ext uri="{28A0092B-C50C-407E-A947-70E740481C1C}">
                <a14:useLocalDpi xmlns:a14="http://schemas.microsoft.com/office/drawing/2010/main" val="0"/>
              </a:ext>
            </a:extLst>
          </a:blip>
          <a:srcRect l="4413" t="4027" r="6035" b="6420"/>
          <a:stretch/>
        </p:blipFill>
        <p:spPr>
          <a:xfrm>
            <a:off x="-1368273" y="2560319"/>
            <a:ext cx="5069624" cy="5069624"/>
          </a:xfrm>
          <a:prstGeom prst="ellipse">
            <a:avLst/>
          </a:prstGeom>
        </p:spPr>
      </p:pic>
      <p:sp>
        <p:nvSpPr>
          <p:cNvPr id="26" name="Rectangle 25">
            <a:extLst>
              <a:ext uri="{FF2B5EF4-FFF2-40B4-BE49-F238E27FC236}">
                <a16:creationId xmlns:a16="http://schemas.microsoft.com/office/drawing/2014/main" id="{DE7905EC-2854-4DAA-92A9-9A704203F7A7}"/>
              </a:ext>
            </a:extLst>
          </p:cNvPr>
          <p:cNvSpPr/>
          <p:nvPr/>
        </p:nvSpPr>
        <p:spPr>
          <a:xfrm>
            <a:off x="1161055" y="4899259"/>
            <a:ext cx="636856" cy="4049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C32F3728-88DE-4261-8136-156AD2078F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A896C2-1007-4E63-951D-F76D1AF9EF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05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5446022" y="4439117"/>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r>
              <a:rPr lang="en-CA"/>
              <a:t>Hidden Markov Models</a:t>
            </a:r>
            <a:endParaRPr lang="en-CA" dirty="0"/>
          </a:p>
        </p:txBody>
      </p:sp>
      <p:sp>
        <p:nvSpPr>
          <p:cNvPr id="4" name="Slide Number Placeholder 3"/>
          <p:cNvSpPr>
            <a:spLocks noGrp="1"/>
          </p:cNvSpPr>
          <p:nvPr>
            <p:ph type="sldNum" sz="quarter" idx="12"/>
          </p:nvPr>
        </p:nvSpPr>
        <p:spPr/>
        <p:txBody>
          <a:bodyPr/>
          <a:lstStyle/>
          <a:p>
            <a:fld id="{E50A8D5F-7A10-4D19-B2BD-04FE5CA3B31F}" type="slidenum">
              <a:rPr lang="en-US" smtClean="0"/>
              <a:pPr/>
              <a:t>21</a:t>
            </a:fld>
            <a:endParaRPr lang="en-US" dirty="0"/>
          </a:p>
        </p:txBody>
      </p:sp>
      <p:sp>
        <p:nvSpPr>
          <p:cNvPr id="2" name="Title 1"/>
          <p:cNvSpPr>
            <a:spLocks noGrp="1"/>
          </p:cNvSpPr>
          <p:nvPr>
            <p:ph type="title"/>
          </p:nvPr>
        </p:nvSpPr>
        <p:spPr/>
        <p:txBody>
          <a:bodyPr/>
          <a:lstStyle/>
          <a:p>
            <a:r>
              <a:rPr lang="en-CA"/>
              <a:t>Behaviour detection </a:t>
            </a:r>
            <a:endParaRPr lang="en-CA" dirty="0"/>
          </a:p>
        </p:txBody>
      </p:sp>
      <p:sp>
        <p:nvSpPr>
          <p:cNvPr id="38" name="Content Placeholder 2"/>
          <p:cNvSpPr txBox="1">
            <a:spLocks/>
          </p:cNvSpPr>
          <p:nvPr/>
        </p:nvSpPr>
        <p:spPr>
          <a:xfrm>
            <a:off x="1475650" y="2893353"/>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Hidden state:</a:t>
            </a:r>
          </a:p>
        </p:txBody>
      </p:sp>
      <p:pic>
        <p:nvPicPr>
          <p:cNvPr id="5" name="Picture 4"/>
          <p:cNvPicPr>
            <a:picLocks noChangeAspect="1"/>
          </p:cNvPicPr>
          <p:nvPr/>
        </p:nvPicPr>
        <p:blipFill>
          <a:blip r:embed="rId3"/>
          <a:stretch>
            <a:fillRect/>
          </a:stretch>
        </p:blipFill>
        <p:spPr>
          <a:xfrm flipH="1">
            <a:off x="4392172" y="2974368"/>
            <a:ext cx="618424" cy="322370"/>
          </a:xfrm>
          <a:prstGeom prst="rect">
            <a:avLst/>
          </a:prstGeom>
          <a:ln>
            <a:noFill/>
          </a:ln>
        </p:spPr>
      </p:pic>
      <p:sp>
        <p:nvSpPr>
          <p:cNvPr id="16" name="Oval 15"/>
          <p:cNvSpPr/>
          <p:nvPr/>
        </p:nvSpPr>
        <p:spPr>
          <a:xfrm>
            <a:off x="4358145" y="2800262"/>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 name="Isosceles Triangle 32"/>
          <p:cNvSpPr/>
          <p:nvPr/>
        </p:nvSpPr>
        <p:spPr>
          <a:xfrm rot="5400000">
            <a:off x="5275921" y="3104826"/>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6532409" y="3104826"/>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7805939" y="3104826"/>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9079469" y="3104826"/>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1475650" y="4287412"/>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Observation:</a:t>
            </a:r>
          </a:p>
        </p:txBody>
      </p:sp>
      <p:sp>
        <p:nvSpPr>
          <p:cNvPr id="74" name="Content Placeholder 2"/>
          <p:cNvSpPr txBox="1">
            <a:spLocks/>
          </p:cNvSpPr>
          <p:nvPr/>
        </p:nvSpPr>
        <p:spPr>
          <a:xfrm>
            <a:off x="1475649" y="5674986"/>
            <a:ext cx="2824506"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Markov chain:</a:t>
            </a:r>
          </a:p>
        </p:txBody>
      </p:sp>
      <p:pic>
        <p:nvPicPr>
          <p:cNvPr id="79" name="Picture 78"/>
          <p:cNvPicPr>
            <a:picLocks noChangeAspect="1"/>
          </p:cNvPicPr>
          <p:nvPr/>
        </p:nvPicPr>
        <p:blipFill>
          <a:blip r:embed="rId3"/>
          <a:stretch>
            <a:fillRect/>
          </a:stretch>
        </p:blipFill>
        <p:spPr>
          <a:xfrm flipH="1">
            <a:off x="5648660" y="2974368"/>
            <a:ext cx="618424" cy="322370"/>
          </a:xfrm>
          <a:prstGeom prst="rect">
            <a:avLst/>
          </a:prstGeom>
          <a:ln>
            <a:noFill/>
          </a:ln>
        </p:spPr>
      </p:pic>
      <p:sp>
        <p:nvSpPr>
          <p:cNvPr id="80" name="Oval 79"/>
          <p:cNvSpPr/>
          <p:nvPr/>
        </p:nvSpPr>
        <p:spPr>
          <a:xfrm>
            <a:off x="5614633" y="2800262"/>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2" name="Picture 81"/>
          <p:cNvPicPr>
            <a:picLocks noChangeAspect="1"/>
          </p:cNvPicPr>
          <p:nvPr/>
        </p:nvPicPr>
        <p:blipFill>
          <a:blip r:embed="rId3"/>
          <a:stretch>
            <a:fillRect/>
          </a:stretch>
        </p:blipFill>
        <p:spPr>
          <a:xfrm flipH="1">
            <a:off x="9452204" y="2974368"/>
            <a:ext cx="618424" cy="322370"/>
          </a:xfrm>
          <a:prstGeom prst="rect">
            <a:avLst/>
          </a:prstGeom>
          <a:ln>
            <a:noFill/>
          </a:ln>
        </p:spPr>
      </p:pic>
      <p:sp>
        <p:nvSpPr>
          <p:cNvPr id="83" name="Oval 82"/>
          <p:cNvSpPr/>
          <p:nvPr/>
        </p:nvSpPr>
        <p:spPr>
          <a:xfrm>
            <a:off x="9418177" y="2800262"/>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7"/>
          <p:cNvPicPr>
            <a:picLocks noChangeAspect="1"/>
          </p:cNvPicPr>
          <p:nvPr/>
        </p:nvPicPr>
        <p:blipFill>
          <a:blip r:embed="rId4"/>
          <a:stretch>
            <a:fillRect/>
          </a:stretch>
        </p:blipFill>
        <p:spPr>
          <a:xfrm flipH="1">
            <a:off x="6871121" y="2950309"/>
            <a:ext cx="696118" cy="368195"/>
          </a:xfrm>
          <a:prstGeom prst="rect">
            <a:avLst/>
          </a:prstGeom>
          <a:ln>
            <a:noFill/>
          </a:ln>
        </p:spPr>
      </p:pic>
      <p:pic>
        <p:nvPicPr>
          <p:cNvPr id="76" name="Picture 75"/>
          <p:cNvPicPr>
            <a:picLocks noChangeAspect="1"/>
          </p:cNvPicPr>
          <p:nvPr/>
        </p:nvPicPr>
        <p:blipFill>
          <a:blip r:embed="rId4"/>
          <a:stretch>
            <a:fillRect/>
          </a:stretch>
        </p:blipFill>
        <p:spPr>
          <a:xfrm flipH="1">
            <a:off x="8144651" y="2950310"/>
            <a:ext cx="696118" cy="368195"/>
          </a:xfrm>
          <a:prstGeom prst="rect">
            <a:avLst/>
          </a:prstGeom>
          <a:ln>
            <a:noFill/>
          </a:ln>
        </p:spPr>
      </p:pic>
      <p:cxnSp>
        <p:nvCxnSpPr>
          <p:cNvPr id="69" name="Straight Arrow Connector 68"/>
          <p:cNvCxnSpPr/>
          <p:nvPr/>
        </p:nvCxnSpPr>
        <p:spPr>
          <a:xfrm>
            <a:off x="7219798" y="3696343"/>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8492710" y="3696343"/>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752200" y="3696343"/>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954170" y="3696343"/>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4702997" y="3696343"/>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6467450" y="5071650"/>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7021103" y="4787661"/>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7021102" y="4824117"/>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5446748" y="4445331"/>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4339747" y="4437578"/>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4339746" y="4560037"/>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4714253" y="3684474"/>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6137911" y="4565429"/>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4148329" y="4438166"/>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4673354" y="5646191"/>
            <a:ext cx="2845295" cy="591463"/>
            <a:chOff x="3149353" y="5393275"/>
            <a:chExt cx="2845295" cy="591463"/>
          </a:xfrm>
        </p:grpSpPr>
        <p:sp>
          <p:nvSpPr>
            <p:cNvPr id="55" name="Rounded Rectangle 54"/>
            <p:cNvSpPr/>
            <p:nvPr/>
          </p:nvSpPr>
          <p:spPr>
            <a:xfrm>
              <a:off x="3556584" y="5393275"/>
              <a:ext cx="591463" cy="591463"/>
            </a:xfrm>
            <a:prstGeom prst="roundRect">
              <a:avLst>
                <a:gd name="adj" fmla="val 50000"/>
              </a:avLst>
            </a:prstGeom>
            <a:solidFill>
              <a:srgbClr val="0868AC"/>
            </a:solidFill>
            <a:ln w="28575">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ounded Rectangle 83"/>
            <p:cNvSpPr/>
            <p:nvPr/>
          </p:nvSpPr>
          <p:spPr>
            <a:xfrm rot="2700000">
              <a:off x="4970031" y="5393275"/>
              <a:ext cx="591463" cy="591463"/>
            </a:xfrm>
            <a:prstGeom prst="roundRect">
              <a:avLst>
                <a:gd name="adj" fmla="val 24453"/>
              </a:avLst>
            </a:prstGeom>
            <a:solidFill>
              <a:srgbClr val="D7301F"/>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Arc 50"/>
            <p:cNvSpPr>
              <a:spLocks noChangeAspect="1" noEditPoints="1" noChangeArrowheads="1" noChangeShapeType="1"/>
            </p:cNvSpPr>
            <p:nvPr/>
          </p:nvSpPr>
          <p:spPr bwMode="auto">
            <a:xfrm rot="8113418">
              <a:off x="3149353" y="5495207"/>
              <a:ext cx="406359" cy="406477"/>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4081"/>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9" name="Arc 50"/>
            <p:cNvSpPr>
              <a:spLocks noChangeAspect="1" noEditPoints="1" noChangeArrowheads="1" noChangeShapeType="1"/>
            </p:cNvSpPr>
            <p:nvPr/>
          </p:nvSpPr>
          <p:spPr bwMode="auto">
            <a:xfrm rot="8113418" flipH="1" flipV="1">
              <a:off x="5588289" y="5480808"/>
              <a:ext cx="406359" cy="406477"/>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4081"/>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cxnSp>
          <p:nvCxnSpPr>
            <p:cNvPr id="123" name="Straight Arrow Connector 122"/>
            <p:cNvCxnSpPr/>
            <p:nvPr/>
          </p:nvCxnSpPr>
          <p:spPr>
            <a:xfrm flipH="1">
              <a:off x="4316264" y="5751442"/>
              <a:ext cx="493385" cy="0"/>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286709" y="5581836"/>
              <a:ext cx="505784" cy="0"/>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45" t="44460" r="49579" b="36011"/>
          <a:stretch/>
        </p:blipFill>
        <p:spPr>
          <a:xfrm>
            <a:off x="8275071" y="1222662"/>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871" t="53240" r="51548" b="29859"/>
          <a:stretch/>
        </p:blipFill>
        <p:spPr>
          <a:xfrm>
            <a:off x="5903248" y="1185656"/>
            <a:ext cx="2235707" cy="1026600"/>
          </a:xfrm>
          <a:prstGeom prst="rect">
            <a:avLst/>
          </a:prstGeom>
        </p:spPr>
      </p:pic>
      <p:pic>
        <p:nvPicPr>
          <p:cNvPr id="54" name="Content Placeholder 31" descr="Text&#10;&#10;Description automatically generated">
            <a:extLst>
              <a:ext uri="{FF2B5EF4-FFF2-40B4-BE49-F238E27FC236}">
                <a16:creationId xmlns:a16="http://schemas.microsoft.com/office/drawing/2014/main" id="{AAF5967F-800B-4876-A00D-D8CA8484FB9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84" t="50563" r="78825" b="43227"/>
          <a:stretch/>
        </p:blipFill>
        <p:spPr>
          <a:xfrm>
            <a:off x="4756664" y="3710133"/>
            <a:ext cx="440988" cy="311286"/>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5225989" y="2729600"/>
            <a:ext cx="188068" cy="283647"/>
          </a:xfrm>
          <a:prstGeom prst="rect">
            <a:avLst/>
          </a:prstGeom>
        </p:spPr>
      </p:pic>
      <p:pic>
        <p:nvPicPr>
          <p:cNvPr id="58" name="Content Placeholder 31" descr="Text&#10;&#10;Description automatically generated">
            <a:extLst>
              <a:ext uri="{FF2B5EF4-FFF2-40B4-BE49-F238E27FC236}">
                <a16:creationId xmlns:a16="http://schemas.microsoft.com/office/drawing/2014/main" id="{5C4914A1-3056-4B2C-B578-EF9EF49B89D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84" t="50563" r="78825" b="43227"/>
          <a:stretch/>
        </p:blipFill>
        <p:spPr>
          <a:xfrm>
            <a:off x="6046112" y="3710133"/>
            <a:ext cx="440988" cy="311286"/>
          </a:xfrm>
          <a:prstGeom prst="rect">
            <a:avLst/>
          </a:prstGeom>
        </p:spPr>
      </p:pic>
      <p:pic>
        <p:nvPicPr>
          <p:cNvPr id="59" name="Content Placeholder 31" descr="Text&#10;&#10;Description automatically generated">
            <a:extLst>
              <a:ext uri="{FF2B5EF4-FFF2-40B4-BE49-F238E27FC236}">
                <a16:creationId xmlns:a16="http://schemas.microsoft.com/office/drawing/2014/main" id="{533DDD4E-67AD-46A2-89E7-92A69225240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84" t="50563" r="78825" b="43227"/>
          <a:stretch/>
        </p:blipFill>
        <p:spPr>
          <a:xfrm>
            <a:off x="7291013" y="3710133"/>
            <a:ext cx="440988" cy="311286"/>
          </a:xfrm>
          <a:prstGeom prst="rect">
            <a:avLst/>
          </a:prstGeom>
        </p:spPr>
      </p:pic>
      <p:pic>
        <p:nvPicPr>
          <p:cNvPr id="60" name="Content Placeholder 31" descr="Text&#10;&#10;Description automatically generated">
            <a:extLst>
              <a:ext uri="{FF2B5EF4-FFF2-40B4-BE49-F238E27FC236}">
                <a16:creationId xmlns:a16="http://schemas.microsoft.com/office/drawing/2014/main" id="{7E91C537-E044-4B66-A24A-0547AE845E9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84" t="50563" r="78825" b="43227"/>
          <a:stretch/>
        </p:blipFill>
        <p:spPr>
          <a:xfrm>
            <a:off x="8585218" y="3710133"/>
            <a:ext cx="440988" cy="311286"/>
          </a:xfrm>
          <a:prstGeom prst="rect">
            <a:avLst/>
          </a:prstGeom>
        </p:spPr>
      </p:pic>
      <p:pic>
        <p:nvPicPr>
          <p:cNvPr id="61" name="Content Placeholder 31" descr="Text&#10;&#10;Description automatically generated">
            <a:extLst>
              <a:ext uri="{FF2B5EF4-FFF2-40B4-BE49-F238E27FC236}">
                <a16:creationId xmlns:a16="http://schemas.microsoft.com/office/drawing/2014/main" id="{1A88EB92-06AD-4D1C-82E3-9C59C4A05B2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584" t="50563" r="78825" b="43227"/>
          <a:stretch/>
        </p:blipFill>
        <p:spPr>
          <a:xfrm>
            <a:off x="9844708" y="3710133"/>
            <a:ext cx="440988" cy="311286"/>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6474209" y="2729600"/>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7777466" y="2729600"/>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689" t="59313" r="76990" b="36017"/>
          <a:stretch/>
        </p:blipFill>
        <p:spPr>
          <a:xfrm>
            <a:off x="9027340" y="2729600"/>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6825124" y="2756270"/>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8089822" y="2756270"/>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Tree>
    <p:extLst>
      <p:ext uri="{BB962C8B-B14F-4D97-AF65-F5344CB8AC3E}">
        <p14:creationId xmlns:p14="http://schemas.microsoft.com/office/powerpoint/2010/main" val="228681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150"/>
                                  </p:stCondLst>
                                  <p:childTnLst>
                                    <p:set>
                                      <p:cBhvr>
                                        <p:cTn id="15" dur="1" fill="hold">
                                          <p:stCondLst>
                                            <p:cond delay="0"/>
                                          </p:stCondLst>
                                        </p:cTn>
                                        <p:tgtEl>
                                          <p:spTgt spid="79"/>
                                        </p:tgtEl>
                                        <p:attrNameLst>
                                          <p:attrName>style.visibility</p:attrName>
                                        </p:attrNameLst>
                                      </p:cBhvr>
                                      <p:to>
                                        <p:strVal val="visible"/>
                                      </p:to>
                                    </p:set>
                                  </p:childTnLst>
                                </p:cTn>
                              </p:par>
                            </p:childTnLst>
                          </p:cTn>
                        </p:par>
                        <p:par>
                          <p:cTn id="16" fill="hold">
                            <p:stCondLst>
                              <p:cond delay="650"/>
                            </p:stCondLst>
                            <p:childTnLst>
                              <p:par>
                                <p:cTn id="17" presetID="1"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par>
                          <p:cTn id="19" fill="hold">
                            <p:stCondLst>
                              <p:cond delay="650"/>
                            </p:stCondLst>
                            <p:childTnLst>
                              <p:par>
                                <p:cTn id="20" presetID="1" presetClass="entr" presetSubtype="0" fill="hold" nodeType="afterEffect">
                                  <p:stCondLst>
                                    <p:cond delay="15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800"/>
                            </p:stCondLst>
                            <p:childTnLst>
                              <p:par>
                                <p:cTn id="23" presetID="1"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p:stCondLst>
                              <p:cond delay="800"/>
                            </p:stCondLst>
                            <p:childTnLst>
                              <p:par>
                                <p:cTn id="26" presetID="1" presetClass="entr" presetSubtype="0" fill="hold" nodeType="afterEffect">
                                  <p:stCondLst>
                                    <p:cond delay="150"/>
                                  </p:stCondLst>
                                  <p:childTnLst>
                                    <p:set>
                                      <p:cBhvr>
                                        <p:cTn id="27" dur="1" fill="hold">
                                          <p:stCondLst>
                                            <p:cond delay="0"/>
                                          </p:stCondLst>
                                        </p:cTn>
                                        <p:tgtEl>
                                          <p:spTgt spid="76"/>
                                        </p:tgtEl>
                                        <p:attrNameLst>
                                          <p:attrName>style.visibility</p:attrName>
                                        </p:attrNameLst>
                                      </p:cBhvr>
                                      <p:to>
                                        <p:strVal val="visible"/>
                                      </p:to>
                                    </p:set>
                                  </p:childTnLst>
                                </p:cTn>
                              </p:par>
                            </p:childTnLst>
                          </p:cTn>
                        </p:par>
                        <p:par>
                          <p:cTn id="28" fill="hold">
                            <p:stCondLst>
                              <p:cond delay="950"/>
                            </p:stCondLst>
                            <p:childTnLst>
                              <p:par>
                                <p:cTn id="29" presetID="1"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950"/>
                            </p:stCondLst>
                            <p:childTnLst>
                              <p:par>
                                <p:cTn id="32" presetID="1" presetClass="entr" presetSubtype="0" fill="hold" nodeType="afterEffect">
                                  <p:stCondLst>
                                    <p:cond delay="150"/>
                                  </p:stCondLst>
                                  <p:childTnLst>
                                    <p:set>
                                      <p:cBhvr>
                                        <p:cTn id="33" dur="1" fill="hold">
                                          <p:stCondLst>
                                            <p:cond delay="0"/>
                                          </p:stCondLst>
                                        </p:cTn>
                                        <p:tgtEl>
                                          <p:spTgt spid="8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1000"/>
                                        <p:tgtEl>
                                          <p:spTgt spid="8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1000"/>
                                        <p:tgtEl>
                                          <p:spTgt spid="8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1000"/>
                                        <p:tgtEl>
                                          <p:spTgt spid="7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10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350"/>
                                        <p:tgtEl>
                                          <p:spTgt spid="96"/>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childTnLst>
                                </p:cTn>
                              </p:par>
                            </p:childTnLst>
                          </p:cTn>
                        </p:par>
                        <p:par>
                          <p:cTn id="58" fill="hold">
                            <p:stCondLst>
                              <p:cond delay="350"/>
                            </p:stCondLst>
                            <p:childTnLst>
                              <p:par>
                                <p:cTn id="59" presetID="22" presetClass="entr" presetSubtype="8" fill="hold" nodeType="afterEffect">
                                  <p:stCondLst>
                                    <p:cond delay="150"/>
                                  </p:stCondLst>
                                  <p:childTnLst>
                                    <p:set>
                                      <p:cBhvr>
                                        <p:cTn id="60" dur="1" fill="hold">
                                          <p:stCondLst>
                                            <p:cond delay="0"/>
                                          </p:stCondLst>
                                        </p:cTn>
                                        <p:tgtEl>
                                          <p:spTgt spid="95"/>
                                        </p:tgtEl>
                                        <p:attrNameLst>
                                          <p:attrName>style.visibility</p:attrName>
                                        </p:attrNameLst>
                                      </p:cBhvr>
                                      <p:to>
                                        <p:strVal val="visible"/>
                                      </p:to>
                                    </p:set>
                                    <p:animEffect transition="in" filter="wipe(left)">
                                      <p:cBhvr>
                                        <p:cTn id="61" dur="350"/>
                                        <p:tgtEl>
                                          <p:spTgt spid="95"/>
                                        </p:tgtEl>
                                      </p:cBhvr>
                                    </p:animEffect>
                                  </p:childTnLst>
                                </p:cTn>
                              </p:par>
                            </p:childTnLst>
                          </p:cTn>
                        </p:par>
                        <p:par>
                          <p:cTn id="62" fill="hold">
                            <p:stCondLst>
                              <p:cond delay="850"/>
                            </p:stCondLst>
                            <p:childTnLst>
                              <p:par>
                                <p:cTn id="63" presetID="22" presetClass="entr" presetSubtype="8" fill="hold" nodeType="afterEffect">
                                  <p:stCondLst>
                                    <p:cond delay="150"/>
                                  </p:stCondLst>
                                  <p:childTnLst>
                                    <p:set>
                                      <p:cBhvr>
                                        <p:cTn id="64" dur="1" fill="hold">
                                          <p:stCondLst>
                                            <p:cond delay="0"/>
                                          </p:stCondLst>
                                        </p:cTn>
                                        <p:tgtEl>
                                          <p:spTgt spid="91"/>
                                        </p:tgtEl>
                                        <p:attrNameLst>
                                          <p:attrName>style.visibility</p:attrName>
                                        </p:attrNameLst>
                                      </p:cBhvr>
                                      <p:to>
                                        <p:strVal val="visible"/>
                                      </p:to>
                                    </p:set>
                                    <p:animEffect transition="in" filter="wipe(left)">
                                      <p:cBhvr>
                                        <p:cTn id="65" dur="350"/>
                                        <p:tgtEl>
                                          <p:spTgt spid="91"/>
                                        </p:tgtEl>
                                      </p:cBhvr>
                                    </p:animEffect>
                                  </p:childTnLst>
                                </p:cTn>
                              </p:par>
                            </p:childTnLst>
                          </p:cTn>
                        </p:par>
                        <p:par>
                          <p:cTn id="66" fill="hold">
                            <p:stCondLst>
                              <p:cond delay="1350"/>
                            </p:stCondLst>
                            <p:childTnLst>
                              <p:par>
                                <p:cTn id="67" presetID="22" presetClass="entr" presetSubtype="4" fill="hold" nodeType="afterEffect">
                                  <p:stCondLst>
                                    <p:cond delay="150"/>
                                  </p:stCondLst>
                                  <p:childTnLst>
                                    <p:set>
                                      <p:cBhvr>
                                        <p:cTn id="68" dur="1" fill="hold">
                                          <p:stCondLst>
                                            <p:cond delay="0"/>
                                          </p:stCondLst>
                                        </p:cTn>
                                        <p:tgtEl>
                                          <p:spTgt spid="92"/>
                                        </p:tgtEl>
                                        <p:attrNameLst>
                                          <p:attrName>style.visibility</p:attrName>
                                        </p:attrNameLst>
                                      </p:cBhvr>
                                      <p:to>
                                        <p:strVal val="visible"/>
                                      </p:to>
                                    </p:set>
                                    <p:animEffect transition="in" filter="wipe(down)">
                                      <p:cBhvr>
                                        <p:cTn id="69" dur="350"/>
                                        <p:tgtEl>
                                          <p:spTgt spid="92"/>
                                        </p:tgtEl>
                                      </p:cBhvr>
                                    </p:animEffect>
                                  </p:childTnLst>
                                </p:cTn>
                              </p:par>
                            </p:childTnLst>
                          </p:cTn>
                        </p:par>
                        <p:par>
                          <p:cTn id="70" fill="hold">
                            <p:stCondLst>
                              <p:cond delay="1850"/>
                            </p:stCondLst>
                            <p:childTnLst>
                              <p:par>
                                <p:cTn id="71" presetID="22" presetClass="entr" presetSubtype="8" fill="hold" nodeType="afterEffect">
                                  <p:stCondLst>
                                    <p:cond delay="150"/>
                                  </p:stCondLst>
                                  <p:childTnLst>
                                    <p:set>
                                      <p:cBhvr>
                                        <p:cTn id="72" dur="1" fill="hold">
                                          <p:stCondLst>
                                            <p:cond delay="0"/>
                                          </p:stCondLst>
                                        </p:cTn>
                                        <p:tgtEl>
                                          <p:spTgt spid="94"/>
                                        </p:tgtEl>
                                        <p:attrNameLst>
                                          <p:attrName>style.visibility</p:attrName>
                                        </p:attrNameLst>
                                      </p:cBhvr>
                                      <p:to>
                                        <p:strVal val="visible"/>
                                      </p:to>
                                    </p:set>
                                    <p:animEffect transition="in" filter="wipe(left)">
                                      <p:cBhvr>
                                        <p:cTn id="73" dur="350"/>
                                        <p:tgtEl>
                                          <p:spTgt spid="9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left)">
                                      <p:cBhvr>
                                        <p:cTn id="83" dur="500"/>
                                        <p:tgtEl>
                                          <p:spTgt spid="99"/>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
                                        <p:tgtEl>
                                          <p:spTgt spid="48"/>
                                        </p:tgtEl>
                                      </p:cBhvr>
                                    </p:animEffect>
                                  </p:childTnLst>
                                </p:cTn>
                              </p:par>
                              <p:par>
                                <p:cTn id="88" presetID="8" presetClass="emph" presetSubtype="0" decel="32000" fill="hold" nodeType="withEffect">
                                  <p:stCondLst>
                                    <p:cond delay="0"/>
                                  </p:stCondLst>
                                  <p:childTnLst>
                                    <p:animRot by="2040000">
                                      <p:cBhvr>
                                        <p:cTn id="89" dur="1200" fill="hold"/>
                                        <p:tgtEl>
                                          <p:spTgt spid="48"/>
                                        </p:tgtEl>
                                        <p:attrNameLst>
                                          <p:attrName>r</p:attrName>
                                        </p:attrNameLst>
                                      </p:cBhvr>
                                    </p:animRot>
                                  </p:childTnLst>
                                </p:cTn>
                              </p:par>
                              <p:par>
                                <p:cTn id="90" presetID="21" presetClass="entr" presetSubtype="1"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heel(1)">
                                      <p:cBhvr>
                                        <p:cTn id="92" dur="1900"/>
                                        <p:tgtEl>
                                          <p:spTgt spid="49"/>
                                        </p:tgtEl>
                                      </p:cBhvr>
                                    </p:animEffect>
                                  </p:childTnLst>
                                </p:cTn>
                              </p:par>
                              <p:par>
                                <p:cTn id="93" presetID="22" presetClass="entr" presetSubtype="1" fill="hold" grpId="0" nodeType="withEffect">
                                  <p:stCondLst>
                                    <p:cond delay="300"/>
                                  </p:stCondLst>
                                  <p:childTnLst>
                                    <p:set>
                                      <p:cBhvr>
                                        <p:cTn id="94" dur="1" fill="hold">
                                          <p:stCondLst>
                                            <p:cond delay="0"/>
                                          </p:stCondLst>
                                        </p:cTn>
                                        <p:tgtEl>
                                          <p:spTgt spid="105"/>
                                        </p:tgtEl>
                                        <p:attrNameLst>
                                          <p:attrName>style.visibility</p:attrName>
                                        </p:attrNameLst>
                                      </p:cBhvr>
                                      <p:to>
                                        <p:strVal val="visible"/>
                                      </p:to>
                                    </p:set>
                                    <p:animEffect transition="in" filter="wipe(up)">
                                      <p:cBhvr>
                                        <p:cTn id="95" dur="700"/>
                                        <p:tgtEl>
                                          <p:spTgt spid="105"/>
                                        </p:tgtEl>
                                      </p:cBhvr>
                                    </p:animEffect>
                                  </p:childTnLst>
                                </p:cTn>
                              </p:par>
                            </p:childTnLst>
                          </p:cTn>
                        </p:par>
                        <p:par>
                          <p:cTn id="96" fill="hold">
                            <p:stCondLst>
                              <p:cond delay="2400"/>
                            </p:stCondLst>
                            <p:childTnLst>
                              <p:par>
                                <p:cTn id="97" presetID="1" presetClass="exit" presetSubtype="0" fill="hold" nodeType="afterEffect">
                                  <p:stCondLst>
                                    <p:cond delay="0"/>
                                  </p:stCondLst>
                                  <p:childTnLst>
                                    <p:set>
                                      <p:cBhvr>
                                        <p:cTn id="98" dur="1" fill="hold">
                                          <p:stCondLst>
                                            <p:cond delay="0"/>
                                          </p:stCondLst>
                                        </p:cTn>
                                        <p:tgtEl>
                                          <p:spTgt spid="4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08333E-6 2.22222E-6 L 0.18047 -0.0669 " pathEditMode="relative" rAng="0" ptsTypes="AA">
                                      <p:cBhvr>
                                        <p:cTn id="102" dur="1000" fill="hold"/>
                                        <p:tgtEl>
                                          <p:spTgt spid="94"/>
                                        </p:tgtEl>
                                        <p:attrNameLst>
                                          <p:attrName>ppt_x</p:attrName>
                                          <p:attrName>ppt_y</p:attrName>
                                        </p:attrNameLst>
                                      </p:cBhvr>
                                      <p:rCtr x="9023" y="-3356"/>
                                    </p:animMotion>
                                  </p:childTnLst>
                                </p:cTn>
                              </p:par>
                              <p:par>
                                <p:cTn id="103" presetID="42" presetClass="path" presetSubtype="0" accel="50000" decel="50000" fill="hold" nodeType="withEffect">
                                  <p:stCondLst>
                                    <p:cond delay="0"/>
                                  </p:stCondLst>
                                  <p:childTnLst>
                                    <p:animMotion origin="layout" path="M -1.66667E-6 -1.48148E-6 L 0.12057 -0.07199 " pathEditMode="relative" rAng="0" ptsTypes="AA">
                                      <p:cBhvr>
                                        <p:cTn id="104" dur="1000" fill="hold"/>
                                        <p:tgtEl>
                                          <p:spTgt spid="92"/>
                                        </p:tgtEl>
                                        <p:attrNameLst>
                                          <p:attrName>ppt_x</p:attrName>
                                          <p:attrName>ppt_y</p:attrName>
                                        </p:attrNameLst>
                                      </p:cBhvr>
                                      <p:rCtr x="6029" y="-3611"/>
                                    </p:animMotion>
                                  </p:childTnLst>
                                </p:cTn>
                              </p:par>
                              <p:par>
                                <p:cTn id="105" presetID="42" presetClass="path" presetSubtype="0" accel="50000" decel="50000" fill="hold" nodeType="withEffect">
                                  <p:stCondLst>
                                    <p:cond delay="0"/>
                                  </p:stCondLst>
                                  <p:childTnLst>
                                    <p:animMotion origin="layout" path="M 2.5E-6 -4.44444E-6 L 0.04179 -0.09745 " pathEditMode="relative" rAng="0" ptsTypes="AA">
                                      <p:cBhvr>
                                        <p:cTn id="106" dur="1000" fill="hold"/>
                                        <p:tgtEl>
                                          <p:spTgt spid="91"/>
                                        </p:tgtEl>
                                        <p:attrNameLst>
                                          <p:attrName>ppt_x</p:attrName>
                                          <p:attrName>ppt_y</p:attrName>
                                        </p:attrNameLst>
                                      </p:cBhvr>
                                      <p:rCtr x="2083" y="-4884"/>
                                    </p:animMotion>
                                  </p:childTnLst>
                                </p:cTn>
                              </p:par>
                              <p:par>
                                <p:cTn id="107" presetID="22" presetClass="entr" presetSubtype="1" fill="hold"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wipe(up)">
                                      <p:cBhvr>
                                        <p:cTn id="109" dur="100"/>
                                        <p:tgtEl>
                                          <p:spTgt spid="100"/>
                                        </p:tgtEl>
                                      </p:cBhvr>
                                    </p:animEffect>
                                  </p:childTnLst>
                                </p:cTn>
                              </p:par>
                              <p:par>
                                <p:cTn id="110" presetID="22" presetClass="entr" presetSubtype="1" fill="hold" nodeType="withEffect">
                                  <p:stCondLst>
                                    <p:cond delay="100"/>
                                  </p:stCondLst>
                                  <p:childTnLst>
                                    <p:set>
                                      <p:cBhvr>
                                        <p:cTn id="111" dur="1" fill="hold">
                                          <p:stCondLst>
                                            <p:cond delay="0"/>
                                          </p:stCondLst>
                                        </p:cTn>
                                        <p:tgtEl>
                                          <p:spTgt spid="62"/>
                                        </p:tgtEl>
                                        <p:attrNameLst>
                                          <p:attrName>style.visibility</p:attrName>
                                        </p:attrNameLst>
                                      </p:cBhvr>
                                      <p:to>
                                        <p:strVal val="visible"/>
                                      </p:to>
                                    </p:set>
                                    <p:animEffect transition="in" filter="wipe(up)">
                                      <p:cBhvr>
                                        <p:cTn id="112" dur="100"/>
                                        <p:tgtEl>
                                          <p:spTgt spid="62"/>
                                        </p:tgtEl>
                                      </p:cBhvr>
                                    </p:animEffect>
                                  </p:childTnLst>
                                </p:cTn>
                              </p:par>
                              <p:par>
                                <p:cTn id="113" presetID="22" presetClass="entr" presetSubtype="1" fill="hold" nodeType="withEffect">
                                  <p:stCondLst>
                                    <p:cond delay="200"/>
                                  </p:stCondLst>
                                  <p:childTnLst>
                                    <p:set>
                                      <p:cBhvr>
                                        <p:cTn id="114" dur="1" fill="hold">
                                          <p:stCondLst>
                                            <p:cond delay="0"/>
                                          </p:stCondLst>
                                        </p:cTn>
                                        <p:tgtEl>
                                          <p:spTgt spid="69"/>
                                        </p:tgtEl>
                                        <p:attrNameLst>
                                          <p:attrName>style.visibility</p:attrName>
                                        </p:attrNameLst>
                                      </p:cBhvr>
                                      <p:to>
                                        <p:strVal val="visible"/>
                                      </p:to>
                                    </p:set>
                                    <p:animEffect transition="in" filter="wipe(up)">
                                      <p:cBhvr>
                                        <p:cTn id="115" dur="100"/>
                                        <p:tgtEl>
                                          <p:spTgt spid="69"/>
                                        </p:tgtEl>
                                      </p:cBhvr>
                                    </p:animEffect>
                                  </p:childTnLst>
                                </p:cTn>
                              </p:par>
                              <p:par>
                                <p:cTn id="116" presetID="22" presetClass="entr" presetSubtype="1" fill="hold" nodeType="withEffect">
                                  <p:stCondLst>
                                    <p:cond delay="300"/>
                                  </p:stCondLst>
                                  <p:childTnLst>
                                    <p:set>
                                      <p:cBhvr>
                                        <p:cTn id="117" dur="1" fill="hold">
                                          <p:stCondLst>
                                            <p:cond delay="0"/>
                                          </p:stCondLst>
                                        </p:cTn>
                                        <p:tgtEl>
                                          <p:spTgt spid="70"/>
                                        </p:tgtEl>
                                        <p:attrNameLst>
                                          <p:attrName>style.visibility</p:attrName>
                                        </p:attrNameLst>
                                      </p:cBhvr>
                                      <p:to>
                                        <p:strVal val="visible"/>
                                      </p:to>
                                    </p:set>
                                    <p:animEffect transition="in" filter="wipe(up)">
                                      <p:cBhvr>
                                        <p:cTn id="118" dur="100"/>
                                        <p:tgtEl>
                                          <p:spTgt spid="70"/>
                                        </p:tgtEl>
                                      </p:cBhvr>
                                    </p:animEffect>
                                  </p:childTnLst>
                                </p:cTn>
                              </p:par>
                              <p:par>
                                <p:cTn id="119" presetID="22" presetClass="entr" presetSubtype="1" fill="hold" nodeType="withEffect">
                                  <p:stCondLst>
                                    <p:cond delay="400"/>
                                  </p:stCondLst>
                                  <p:childTnLst>
                                    <p:set>
                                      <p:cBhvr>
                                        <p:cTn id="120" dur="1" fill="hold">
                                          <p:stCondLst>
                                            <p:cond delay="0"/>
                                          </p:stCondLst>
                                        </p:cTn>
                                        <p:tgtEl>
                                          <p:spTgt spid="72"/>
                                        </p:tgtEl>
                                        <p:attrNameLst>
                                          <p:attrName>style.visibility</p:attrName>
                                        </p:attrNameLst>
                                      </p:cBhvr>
                                      <p:to>
                                        <p:strVal val="visible"/>
                                      </p:to>
                                    </p:set>
                                    <p:animEffect transition="in" filter="wipe(up)">
                                      <p:cBhvr>
                                        <p:cTn id="121" dur="100"/>
                                        <p:tgtEl>
                                          <p:spTgt spid="72"/>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7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25"/>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6"/>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3"/>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4"/>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65"/>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4"/>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58"/>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59"/>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60"/>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P spid="33" grpId="0" animBg="1"/>
      <p:bldP spid="34" grpId="0" animBg="1"/>
      <p:bldP spid="35" grpId="0" animBg="1"/>
      <p:bldP spid="36" grpId="0" animBg="1"/>
      <p:bldP spid="73" grpId="0"/>
      <p:bldP spid="74" grpId="0"/>
      <p:bldP spid="80" grpId="0" animBg="1"/>
      <p:bldP spid="83" grpId="0" animBg="1"/>
      <p:bldP spid="49" grpId="0" animBg="1"/>
      <p:bldP spid="105" grpId="0"/>
      <p:bldP spid="71" grpId="0" animBg="1"/>
      <p:bldP spid="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Text&#10;&#10;Description automatically generated">
            <a:extLst>
              <a:ext uri="{FF2B5EF4-FFF2-40B4-BE49-F238E27FC236}">
                <a16:creationId xmlns:a16="http://schemas.microsoft.com/office/drawing/2014/main" id="{EDBD3EF7-7E80-40EE-A028-4B95B7391A2A}"/>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a:xfrm>
            <a:off x="3791712" y="2068227"/>
            <a:ext cx="4608576" cy="3453384"/>
          </a:xfrm>
        </p:spPr>
      </p:pic>
      <p:sp>
        <p:nvSpPr>
          <p:cNvPr id="2" name="Title 1">
            <a:extLst>
              <a:ext uri="{FF2B5EF4-FFF2-40B4-BE49-F238E27FC236}">
                <a16:creationId xmlns:a16="http://schemas.microsoft.com/office/drawing/2014/main" id="{DF2C36C3-4018-47B9-9018-0A68CCFDE423}"/>
              </a:ext>
            </a:extLst>
          </p:cNvPr>
          <p:cNvSpPr>
            <a:spLocks noGrp="1"/>
          </p:cNvSpPr>
          <p:nvPr>
            <p:ph type="title"/>
          </p:nvPr>
        </p:nvSpPr>
        <p:spPr/>
        <p:txBody>
          <a:bodyPr/>
          <a:lstStyle/>
          <a:p>
            <a:endParaRPr lang="en-US"/>
          </a:p>
        </p:txBody>
      </p:sp>
      <p:grpSp>
        <p:nvGrpSpPr>
          <p:cNvPr id="4" name="Group 3">
            <a:extLst>
              <a:ext uri="{FF2B5EF4-FFF2-40B4-BE49-F238E27FC236}">
                <a16:creationId xmlns:a16="http://schemas.microsoft.com/office/drawing/2014/main" id="{B30E9DE6-5E6C-934E-ABF9-E376B0495225}"/>
              </a:ext>
            </a:extLst>
          </p:cNvPr>
          <p:cNvGrpSpPr/>
          <p:nvPr/>
        </p:nvGrpSpPr>
        <p:grpSpPr>
          <a:xfrm>
            <a:off x="0" y="3513634"/>
            <a:ext cx="1689071" cy="2379046"/>
            <a:chOff x="0" y="3513634"/>
            <a:chExt cx="1689071" cy="2379046"/>
          </a:xfrm>
        </p:grpSpPr>
        <p:pic>
          <p:nvPicPr>
            <p:cNvPr id="26" name="Picture 25">
              <a:extLst>
                <a:ext uri="{FF2B5EF4-FFF2-40B4-BE49-F238E27FC236}">
                  <a16:creationId xmlns:a16="http://schemas.microsoft.com/office/drawing/2014/main" id="{AC90775B-07AC-489A-A697-97D53BF6FF8D}"/>
                </a:ext>
              </a:extLst>
            </p:cNvPr>
            <p:cNvPicPr>
              <a:picLocks noChangeAspect="1"/>
            </p:cNvPicPr>
            <p:nvPr/>
          </p:nvPicPr>
          <p:blipFill>
            <a:blip r:embed="rId3"/>
            <a:stretch>
              <a:fillRect/>
            </a:stretch>
          </p:blipFill>
          <p:spPr>
            <a:xfrm flipH="1">
              <a:off x="0" y="5043044"/>
              <a:ext cx="1606343" cy="849636"/>
            </a:xfrm>
            <a:prstGeom prst="rect">
              <a:avLst/>
            </a:prstGeom>
          </p:spPr>
        </p:pic>
        <p:sp>
          <p:nvSpPr>
            <p:cNvPr id="29" name="Rounded Rectangle 62">
              <a:extLst>
                <a:ext uri="{FF2B5EF4-FFF2-40B4-BE49-F238E27FC236}">
                  <a16:creationId xmlns:a16="http://schemas.microsoft.com/office/drawing/2014/main" id="{35CB83B2-6539-432E-8BC1-9590E34C8441}"/>
                </a:ext>
              </a:extLst>
            </p:cNvPr>
            <p:cNvSpPr/>
            <p:nvPr/>
          </p:nvSpPr>
          <p:spPr>
            <a:xfrm rot="2700000">
              <a:off x="1161268" y="4781882"/>
              <a:ext cx="342488" cy="342487"/>
            </a:xfrm>
            <a:prstGeom prst="roundRect">
              <a:avLst>
                <a:gd name="adj" fmla="val 24453"/>
              </a:avLst>
            </a:prstGeom>
            <a:solidFill>
              <a:srgbClr val="D7301F"/>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9">
              <a:extLst>
                <a:ext uri="{FF2B5EF4-FFF2-40B4-BE49-F238E27FC236}">
                  <a16:creationId xmlns:a16="http://schemas.microsoft.com/office/drawing/2014/main" id="{3FC16B66-8005-4C77-9A91-95DF0892C216}"/>
                </a:ext>
              </a:extLst>
            </p:cNvPr>
            <p:cNvPicPr>
              <a:picLocks noChangeAspect="1"/>
            </p:cNvPicPr>
            <p:nvPr/>
          </p:nvPicPr>
          <p:blipFill>
            <a:blip r:embed="rId4"/>
            <a:stretch>
              <a:fillRect/>
            </a:stretch>
          </p:blipFill>
          <p:spPr>
            <a:xfrm flipH="1">
              <a:off x="109314" y="3774049"/>
              <a:ext cx="1579757" cy="823490"/>
            </a:xfrm>
            <a:prstGeom prst="rect">
              <a:avLst/>
            </a:prstGeom>
          </p:spPr>
        </p:pic>
        <p:sp>
          <p:nvSpPr>
            <p:cNvPr id="28" name="Oval 6">
              <a:extLst>
                <a:ext uri="{FF2B5EF4-FFF2-40B4-BE49-F238E27FC236}">
                  <a16:creationId xmlns:a16="http://schemas.microsoft.com/office/drawing/2014/main" id="{85D439E3-9E12-4887-AC72-C1C1F73F2F73}"/>
                </a:ext>
              </a:extLst>
            </p:cNvPr>
            <p:cNvSpPr>
              <a:spLocks noChangeAspect="1" noEditPoints="1" noChangeArrowheads="1" noChangeShapeType="1"/>
            </p:cNvSpPr>
            <p:nvPr/>
          </p:nvSpPr>
          <p:spPr bwMode="auto">
            <a:xfrm>
              <a:off x="1167149" y="3513634"/>
              <a:ext cx="407539" cy="407420"/>
            </a:xfrm>
            <a:prstGeom prst="ellipse">
              <a:avLst/>
            </a:prstGeom>
            <a:solidFill>
              <a:srgbClr val="0868AC"/>
            </a:solidFill>
            <a:ln w="38100" algn="ctr">
              <a:solidFill>
                <a:srgbClr val="084081"/>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grpSp>
      <p:pic>
        <p:nvPicPr>
          <p:cNvPr id="33" name="Content Placeholder 31" descr="Text&#10;&#10;Description automatically generated">
            <a:extLst>
              <a:ext uri="{FF2B5EF4-FFF2-40B4-BE49-F238E27FC236}">
                <a16:creationId xmlns:a16="http://schemas.microsoft.com/office/drawing/2014/main" id="{6C51A4C9-0EBA-4F08-A507-B7B7055B65B0}"/>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545" t="44460" r="49579" b="36011"/>
          <a:stretch/>
        </p:blipFill>
        <p:spPr>
          <a:xfrm>
            <a:off x="8557011" y="334172"/>
            <a:ext cx="2399759" cy="978909"/>
          </a:xfrm>
          <a:prstGeom prst="rect">
            <a:avLst/>
          </a:prstGeom>
        </p:spPr>
      </p:pic>
      <p:pic>
        <p:nvPicPr>
          <p:cNvPr id="41" name="Picture 40">
            <a:extLst>
              <a:ext uri="{FF2B5EF4-FFF2-40B4-BE49-F238E27FC236}">
                <a16:creationId xmlns:a16="http://schemas.microsoft.com/office/drawing/2014/main" id="{30C03B07-6B59-4D72-9B43-15E687F413E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07079" y="3330387"/>
            <a:ext cx="4914970" cy="2880000"/>
          </a:xfrm>
          <a:prstGeom prst="rect">
            <a:avLst/>
          </a:prstGeom>
        </p:spPr>
      </p:pic>
      <p:pic>
        <p:nvPicPr>
          <p:cNvPr id="42" name="Picture 41">
            <a:extLst>
              <a:ext uri="{FF2B5EF4-FFF2-40B4-BE49-F238E27FC236}">
                <a16:creationId xmlns:a16="http://schemas.microsoft.com/office/drawing/2014/main" id="{891497AA-C3B1-440C-B6D8-A643A50CF86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000732" y="3292287"/>
            <a:ext cx="4854604" cy="2885243"/>
          </a:xfrm>
          <a:prstGeom prst="rect">
            <a:avLst/>
          </a:prstGeom>
        </p:spPr>
      </p:pic>
      <p:sp>
        <p:nvSpPr>
          <p:cNvPr id="43" name="Content Placeholder 2">
            <a:extLst>
              <a:ext uri="{FF2B5EF4-FFF2-40B4-BE49-F238E27FC236}">
                <a16:creationId xmlns:a16="http://schemas.microsoft.com/office/drawing/2014/main" id="{EAFC9C08-1620-4155-9DFB-A99A8F3F3823}"/>
              </a:ext>
            </a:extLst>
          </p:cNvPr>
          <p:cNvSpPr txBox="1">
            <a:spLocks/>
          </p:cNvSpPr>
          <p:nvPr/>
        </p:nvSpPr>
        <p:spPr>
          <a:xfrm>
            <a:off x="7556961" y="3455303"/>
            <a:ext cx="2727960" cy="931502"/>
          </a:xfrm>
          <a:prstGeom prst="rect">
            <a:avLst/>
          </a:prstGeom>
        </p:spPr>
        <p:txBody>
          <a:bodyPr lIns="0" tIns="0" rIns="0" bIns="0" anchor="t">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μ </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l-GR"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0, </a:t>
            </a: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κ </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l-GR"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0.05</a:t>
            </a:r>
          </a:p>
          <a:p>
            <a:pPr marL="0" indent="0">
              <a:spcBef>
                <a:spcPts val="0"/>
              </a:spcBef>
              <a:buNone/>
            </a:pPr>
            <a:r>
              <a:rPr lang="en-CA" sz="2200" i="1"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μ</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l-GR"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0, </a:t>
            </a:r>
            <a:r>
              <a:rPr lang="en-CA" sz="2200" i="1"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κ</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l-GR"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2</a:t>
            </a:r>
          </a:p>
          <a:p>
            <a:pPr marL="0" indent="0">
              <a:spcBef>
                <a:spcPts val="0"/>
              </a:spcBef>
              <a:buNone/>
            </a:pPr>
            <a:endParaRPr lang="en-CA" sz="2200" i="1" baseline="30000" dirty="0">
              <a:latin typeface="Latin Modern Math" panose="02000503000000000000" pitchFamily="2" charset="0"/>
              <a:ea typeface="Latin Modern Math" panose="02000503000000000000" pitchFamily="2" charset="0"/>
            </a:endParaRPr>
          </a:p>
        </p:txBody>
      </p:sp>
      <p:sp>
        <p:nvSpPr>
          <p:cNvPr id="45" name="Content Placeholder 2">
            <a:extLst>
              <a:ext uri="{FF2B5EF4-FFF2-40B4-BE49-F238E27FC236}">
                <a16:creationId xmlns:a16="http://schemas.microsoft.com/office/drawing/2014/main" id="{F7ACD89B-E564-4E4A-A6DC-B2E75FCD7CDA}"/>
              </a:ext>
            </a:extLst>
          </p:cNvPr>
          <p:cNvSpPr txBox="1">
            <a:spLocks/>
          </p:cNvSpPr>
          <p:nvPr/>
        </p:nvSpPr>
        <p:spPr>
          <a:xfrm>
            <a:off x="2567117" y="3455303"/>
            <a:ext cx="2727960" cy="931502"/>
          </a:xfrm>
          <a:prstGeom prst="rect">
            <a:avLst/>
          </a:prstGeom>
        </p:spPr>
        <p:txBody>
          <a:bodyPr lIns="0" tIns="0" rIns="0" bIns="0" anchor="t">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μ </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n-CA" sz="2200" i="1" baseline="30000" dirty="0">
                <a:solidFill>
                  <a:schemeClr val="accent1">
                    <a:lumMod val="75000"/>
                  </a:schemeClr>
                </a:solidFill>
                <a:latin typeface="CMU Serif" panose="02000603000000000000" pitchFamily="2" charset="0"/>
                <a:ea typeface="CMU Serif" panose="02000603000000000000" pitchFamily="2" charset="0"/>
                <a:cs typeface="CMU Serif" panose="02000603000000000000" pitchFamily="2" charset="0"/>
              </a:rPr>
              <a:t>l</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2.4, </a:t>
            </a:r>
            <a:r>
              <a:rPr lang="el-GR"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σ</a:t>
            </a: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n-CA" sz="2200" i="1" baseline="30000" dirty="0">
                <a:solidFill>
                  <a:schemeClr val="accent1">
                    <a:lumMod val="75000"/>
                  </a:schemeClr>
                </a:solidFill>
                <a:latin typeface="CMU Serif" panose="02000603000000000000" pitchFamily="2" charset="0"/>
                <a:ea typeface="CMU Serif" panose="02000603000000000000" pitchFamily="2" charset="0"/>
                <a:cs typeface="CMU Serif" panose="02000603000000000000" pitchFamily="2" charset="0"/>
              </a:rPr>
              <a:t>l</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1.4</a:t>
            </a:r>
          </a:p>
          <a:p>
            <a:pPr marL="0" indent="0">
              <a:spcBef>
                <a:spcPts val="0"/>
              </a:spcBef>
              <a:buNone/>
            </a:pPr>
            <a:r>
              <a:rPr lang="en-CA" sz="2200" i="1"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μ</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i="1" baseline="30000" dirty="0">
                <a:solidFill>
                  <a:srgbClr val="C00000"/>
                </a:solidFill>
                <a:latin typeface="CMU Serif" panose="02000603000000000000" pitchFamily="2" charset="0"/>
                <a:ea typeface="CMU Serif" panose="02000603000000000000" pitchFamily="2" charset="0"/>
                <a:cs typeface="CMU Serif" panose="02000603000000000000" pitchFamily="2" charset="0"/>
              </a:rPr>
              <a:t>l</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8, </a:t>
            </a:r>
            <a:r>
              <a:rPr lang="el-GR" sz="2200" i="1"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σ</a:t>
            </a: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a:t>
            </a:r>
            <a:r>
              <a:rPr lang="en-CA" sz="2200" i="1" baseline="30000" dirty="0">
                <a:solidFill>
                  <a:srgbClr val="C00000"/>
                </a:solidFill>
                <a:latin typeface="CMU Serif" panose="02000603000000000000" pitchFamily="2" charset="0"/>
                <a:ea typeface="CMU Serif" panose="02000603000000000000" pitchFamily="2" charset="0"/>
                <a:cs typeface="CMU Serif" panose="02000603000000000000" pitchFamily="2" charset="0"/>
              </a:rPr>
              <a:t>l</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2.5</a:t>
            </a:r>
          </a:p>
          <a:p>
            <a:pPr marL="0" indent="0">
              <a:spcBef>
                <a:spcPts val="0"/>
              </a:spcBef>
              <a:buNone/>
            </a:pPr>
            <a:endParaRPr lang="en-CA" sz="2200" i="1" baseline="30000" dirty="0">
              <a:latin typeface="Latin Modern Math" panose="02000503000000000000" pitchFamily="2" charset="0"/>
              <a:ea typeface="Latin Modern Math" panose="02000503000000000000" pitchFamily="2" charset="0"/>
            </a:endParaRPr>
          </a:p>
        </p:txBody>
      </p:sp>
      <p:grpSp>
        <p:nvGrpSpPr>
          <p:cNvPr id="66" name="Group 65">
            <a:extLst>
              <a:ext uri="{FF2B5EF4-FFF2-40B4-BE49-F238E27FC236}">
                <a16:creationId xmlns:a16="http://schemas.microsoft.com/office/drawing/2014/main" id="{A4D7D7A8-F6CE-48AB-A489-C1349FBB8BF9}"/>
              </a:ext>
            </a:extLst>
          </p:cNvPr>
          <p:cNvGrpSpPr/>
          <p:nvPr/>
        </p:nvGrpSpPr>
        <p:grpSpPr>
          <a:xfrm>
            <a:off x="4158019" y="334172"/>
            <a:ext cx="4435540" cy="2870628"/>
            <a:chOff x="5694239" y="5061251"/>
            <a:chExt cx="2595385" cy="1679701"/>
          </a:xfrm>
        </p:grpSpPr>
        <p:cxnSp>
          <p:nvCxnSpPr>
            <p:cNvPr id="55" name="Straight Arrow Connector 54">
              <a:extLst>
                <a:ext uri="{FF2B5EF4-FFF2-40B4-BE49-F238E27FC236}">
                  <a16:creationId xmlns:a16="http://schemas.microsoft.com/office/drawing/2014/main" id="{C8EA6194-B270-41CC-9C03-325A54B2711B}"/>
                </a:ext>
              </a:extLst>
            </p:cNvPr>
            <p:cNvCxnSpPr>
              <a:cxnSpLocks/>
            </p:cNvCxnSpPr>
            <p:nvPr/>
          </p:nvCxnSpPr>
          <p:spPr>
            <a:xfrm>
              <a:off x="6991932" y="5815894"/>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991700A-738C-45DB-A52E-AD42C1CF1E73}"/>
                </a:ext>
              </a:extLst>
            </p:cNvPr>
            <p:cNvCxnSpPr>
              <a:cxnSpLocks/>
            </p:cNvCxnSpPr>
            <p:nvPr/>
          </p:nvCxnSpPr>
          <p:spPr>
            <a:xfrm>
              <a:off x="6992658" y="5822108"/>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0BE868-2BD4-463E-8AE3-EDD80DD25BEA}"/>
                </a:ext>
              </a:extLst>
            </p:cNvPr>
            <p:cNvCxnSpPr>
              <a:cxnSpLocks/>
            </p:cNvCxnSpPr>
            <p:nvPr/>
          </p:nvCxnSpPr>
          <p:spPr>
            <a:xfrm>
              <a:off x="5885657" y="5814355"/>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1B9A88B-ECD6-420D-8036-C268B1C52F20}"/>
                </a:ext>
              </a:extLst>
            </p:cNvPr>
            <p:cNvGrpSpPr/>
            <p:nvPr/>
          </p:nvGrpSpPr>
          <p:grpSpPr>
            <a:xfrm>
              <a:off x="6774555" y="6217459"/>
              <a:ext cx="1266048" cy="523493"/>
              <a:chOff x="3704644" y="4717467"/>
              <a:chExt cx="1266048" cy="523493"/>
            </a:xfrm>
          </p:grpSpPr>
          <p:sp>
            <p:nvSpPr>
              <p:cNvPr id="59" name="Right Brace 58">
                <a:extLst>
                  <a:ext uri="{FF2B5EF4-FFF2-40B4-BE49-F238E27FC236}">
                    <a16:creationId xmlns:a16="http://schemas.microsoft.com/office/drawing/2014/main" id="{93C36B35-487E-467C-8DF5-FF35DFF32CC2}"/>
                  </a:ext>
                </a:extLst>
              </p:cNvPr>
              <p:cNvSpPr/>
              <p:nvPr/>
            </p:nvSpPr>
            <p:spPr>
              <a:xfrm rot="7460986">
                <a:off x="4227188" y="4194923"/>
                <a:ext cx="220959" cy="1266048"/>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0" name="Content Placeholder 2">
                <a:extLst>
                  <a:ext uri="{FF2B5EF4-FFF2-40B4-BE49-F238E27FC236}">
                    <a16:creationId xmlns:a16="http://schemas.microsoft.com/office/drawing/2014/main" id="{781210DB-36F1-4024-8160-8D209312C7D6}"/>
                  </a:ext>
                </a:extLst>
              </p:cNvPr>
              <p:cNvSpPr txBox="1">
                <a:spLocks/>
              </p:cNvSpPr>
              <p:nvPr/>
            </p:nvSpPr>
            <p:spPr>
              <a:xfrm>
                <a:off x="3835874" y="4844420"/>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err="1">
                    <a:latin typeface="CMU Serif" panose="02000603000000000000" pitchFamily="2" charset="0"/>
                    <a:ea typeface="CMU Serif" panose="02000603000000000000" pitchFamily="2" charset="0"/>
                    <a:cs typeface="CMU Serif" panose="02000603000000000000" pitchFamily="2" charset="0"/>
                  </a:rPr>
                  <a:t>l</a:t>
                </a:r>
                <a:r>
                  <a:rPr lang="en-CA" sz="2400" i="1" baseline="-25000" dirty="0" err="1">
                    <a:latin typeface="CMU Serif" panose="02000603000000000000" pitchFamily="2" charset="0"/>
                    <a:ea typeface="CMU Serif" panose="02000603000000000000" pitchFamily="2" charset="0"/>
                    <a:cs typeface="CMU Serif" panose="02000603000000000000" pitchFamily="2" charset="0"/>
                  </a:rPr>
                  <a:t>t</a:t>
                </a:r>
                <a:endParaRPr lang="en-CA" sz="2400" i="1" dirty="0">
                  <a:latin typeface="CMU Serif" panose="02000603000000000000" pitchFamily="2" charset="0"/>
                  <a:ea typeface="CMU Serif" panose="02000603000000000000" pitchFamily="2" charset="0"/>
                  <a:cs typeface="CMU Serif" panose="02000603000000000000" pitchFamily="2" charset="0"/>
                </a:endParaRPr>
              </a:p>
            </p:txBody>
          </p:sp>
        </p:grpSp>
        <p:sp>
          <p:nvSpPr>
            <p:cNvPr id="61" name="Arc 60">
              <a:extLst>
                <a:ext uri="{FF2B5EF4-FFF2-40B4-BE49-F238E27FC236}">
                  <a16:creationId xmlns:a16="http://schemas.microsoft.com/office/drawing/2014/main" id="{1FBFEE3A-C1D0-421C-AE82-EB07316A66DF}"/>
                </a:ext>
              </a:extLst>
            </p:cNvPr>
            <p:cNvSpPr/>
            <p:nvPr/>
          </p:nvSpPr>
          <p:spPr>
            <a:xfrm rot="5400000">
              <a:off x="6260163" y="5061251"/>
              <a:ext cx="1481138" cy="1481138"/>
            </a:xfrm>
            <a:prstGeom prst="arc">
              <a:avLst>
                <a:gd name="adj1" fmla="val 16221635"/>
                <a:gd name="adj2" fmla="val 18354414"/>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2" name="Content Placeholder 2">
              <a:extLst>
                <a:ext uri="{FF2B5EF4-FFF2-40B4-BE49-F238E27FC236}">
                  <a16:creationId xmlns:a16="http://schemas.microsoft.com/office/drawing/2014/main" id="{A23F85A8-AAFB-460B-9F4D-2D74029B16B6}"/>
                </a:ext>
              </a:extLst>
            </p:cNvPr>
            <p:cNvSpPr txBox="1">
              <a:spLocks/>
            </p:cNvSpPr>
            <p:nvPr/>
          </p:nvSpPr>
          <p:spPr>
            <a:xfrm>
              <a:off x="7683821" y="5942206"/>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000" i="1" baseline="-25000" dirty="0">
                  <a:latin typeface="CMU Serif" panose="02000603000000000000" pitchFamily="2" charset="0"/>
                  <a:ea typeface="CMU Serif" panose="02000603000000000000" pitchFamily="2" charset="0"/>
                  <a:cs typeface="CMU Serif" panose="02000603000000000000" pitchFamily="2" charset="0"/>
                </a:rPr>
                <a:t>t</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63" name="Group 62">
              <a:extLst>
                <a:ext uri="{FF2B5EF4-FFF2-40B4-BE49-F238E27FC236}">
                  <a16:creationId xmlns:a16="http://schemas.microsoft.com/office/drawing/2014/main" id="{2075A4F8-FB61-4F0A-9BCC-B4FDDAD77E98}"/>
                </a:ext>
              </a:extLst>
            </p:cNvPr>
            <p:cNvGrpSpPr/>
            <p:nvPr/>
          </p:nvGrpSpPr>
          <p:grpSpPr>
            <a:xfrm>
              <a:off x="5694239" y="5814943"/>
              <a:ext cx="2595382" cy="0"/>
              <a:chOff x="2882724" y="4687767"/>
              <a:chExt cx="2223115" cy="0"/>
            </a:xfrm>
          </p:grpSpPr>
          <p:cxnSp>
            <p:nvCxnSpPr>
              <p:cNvPr id="64" name="Straight Arrow Connector 63">
                <a:extLst>
                  <a:ext uri="{FF2B5EF4-FFF2-40B4-BE49-F238E27FC236}">
                    <a16:creationId xmlns:a16="http://schemas.microsoft.com/office/drawing/2014/main" id="{32D84A27-1559-4D02-9CCD-4EFAEBA38E22}"/>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57CE6B6-5634-47C5-8D22-2E5C761EC780}"/>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E3EFCF9D-C8BB-C940-B9AF-FBBFE4CB9AEC}"/>
              </a:ext>
            </a:extLst>
          </p:cNvPr>
          <p:cNvGrpSpPr/>
          <p:nvPr/>
        </p:nvGrpSpPr>
        <p:grpSpPr>
          <a:xfrm>
            <a:off x="1227438" y="1313081"/>
            <a:ext cx="3635368" cy="1454147"/>
            <a:chOff x="2600997" y="4275033"/>
            <a:chExt cx="3953581" cy="1581432"/>
          </a:xfrm>
        </p:grpSpPr>
        <p:sp>
          <p:nvSpPr>
            <p:cNvPr id="25" name="Rectangle 24">
              <a:extLst>
                <a:ext uri="{FF2B5EF4-FFF2-40B4-BE49-F238E27FC236}">
                  <a16:creationId xmlns:a16="http://schemas.microsoft.com/office/drawing/2014/main" id="{E35D04F4-E3BE-4D47-8294-587603FC5671}"/>
                </a:ext>
              </a:extLst>
            </p:cNvPr>
            <p:cNvSpPr/>
            <p:nvPr/>
          </p:nvSpPr>
          <p:spPr>
            <a:xfrm>
              <a:off x="2600997" y="5461107"/>
              <a:ext cx="395358" cy="395358"/>
            </a:xfrm>
            <a:prstGeom prst="rect">
              <a:avLst/>
            </a:prstGeom>
            <a:solidFill>
              <a:srgbClr val="08408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5994AC52-C5E6-A14A-94AE-D95C7E45B1A6}"/>
                </a:ext>
              </a:extLst>
            </p:cNvPr>
            <p:cNvSpPr/>
            <p:nvPr/>
          </p:nvSpPr>
          <p:spPr>
            <a:xfrm>
              <a:off x="2996355"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72A89489-6775-1D48-BACD-2E426ADF5CA2}"/>
                </a:ext>
              </a:extLst>
            </p:cNvPr>
            <p:cNvSpPr/>
            <p:nvPr/>
          </p:nvSpPr>
          <p:spPr>
            <a:xfrm>
              <a:off x="3391713"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343E907A-95B7-EF49-82BF-558467FFE3FB}"/>
                </a:ext>
              </a:extLst>
            </p:cNvPr>
            <p:cNvSpPr/>
            <p:nvPr/>
          </p:nvSpPr>
          <p:spPr>
            <a:xfrm>
              <a:off x="3787071" y="5461107"/>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F267959B-470C-DF48-A863-E131BB992D65}"/>
                </a:ext>
              </a:extLst>
            </p:cNvPr>
            <p:cNvSpPr/>
            <p:nvPr/>
          </p:nvSpPr>
          <p:spPr>
            <a:xfrm>
              <a:off x="4182429" y="5461107"/>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A911F28-89E4-5C4D-865D-95575C0DE02C}"/>
                </a:ext>
              </a:extLst>
            </p:cNvPr>
            <p:cNvSpPr/>
            <p:nvPr/>
          </p:nvSpPr>
          <p:spPr>
            <a:xfrm>
              <a:off x="4577788" y="5461107"/>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D5BFC8A7-4A70-E348-885B-36A30A450D10}"/>
                </a:ext>
              </a:extLst>
            </p:cNvPr>
            <p:cNvSpPr/>
            <p:nvPr/>
          </p:nvSpPr>
          <p:spPr>
            <a:xfrm>
              <a:off x="4973146"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ectangle 37">
              <a:extLst>
                <a:ext uri="{FF2B5EF4-FFF2-40B4-BE49-F238E27FC236}">
                  <a16:creationId xmlns:a16="http://schemas.microsoft.com/office/drawing/2014/main" id="{E9D31AE1-E7F8-314C-997F-C40B8004E06B}"/>
                </a:ext>
              </a:extLst>
            </p:cNvPr>
            <p:cNvSpPr/>
            <p:nvPr/>
          </p:nvSpPr>
          <p:spPr>
            <a:xfrm>
              <a:off x="5368504" y="5461107"/>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B04D8ADF-28A0-184C-A6F2-6DDE8CE3176E}"/>
                </a:ext>
              </a:extLst>
            </p:cNvPr>
            <p:cNvSpPr/>
            <p:nvPr/>
          </p:nvSpPr>
          <p:spPr>
            <a:xfrm>
              <a:off x="5763862"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FB22B82A-0649-124A-BD4E-7E9DE55DA6A3}"/>
                </a:ext>
              </a:extLst>
            </p:cNvPr>
            <p:cNvSpPr/>
            <p:nvPr/>
          </p:nvSpPr>
          <p:spPr>
            <a:xfrm>
              <a:off x="6159220" y="5461107"/>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35C4E477-0967-7F48-9876-DC6F850F69DB}"/>
                </a:ext>
              </a:extLst>
            </p:cNvPr>
            <p:cNvSpPr/>
            <p:nvPr/>
          </p:nvSpPr>
          <p:spPr>
            <a:xfrm>
              <a:off x="2600997" y="5065749"/>
              <a:ext cx="395358" cy="395358"/>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6AEF65F7-391B-A946-A281-B3E940C895D0}"/>
                </a:ext>
              </a:extLst>
            </p:cNvPr>
            <p:cNvSpPr/>
            <p:nvPr/>
          </p:nvSpPr>
          <p:spPr>
            <a:xfrm>
              <a:off x="2996355" y="5065749"/>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C51CB87A-7F50-7840-918D-DCAA45B9BE29}"/>
                </a:ext>
              </a:extLst>
            </p:cNvPr>
            <p:cNvSpPr/>
            <p:nvPr/>
          </p:nvSpPr>
          <p:spPr>
            <a:xfrm>
              <a:off x="3391713" y="5065749"/>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2B93F832-7A3E-374E-8302-4A0A967FA088}"/>
                </a:ext>
              </a:extLst>
            </p:cNvPr>
            <p:cNvSpPr/>
            <p:nvPr/>
          </p:nvSpPr>
          <p:spPr>
            <a:xfrm>
              <a:off x="3787071" y="5065749"/>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BAF4A02E-2857-FE4A-A970-99FFF76779FD}"/>
                </a:ext>
              </a:extLst>
            </p:cNvPr>
            <p:cNvSpPr/>
            <p:nvPr/>
          </p:nvSpPr>
          <p:spPr>
            <a:xfrm>
              <a:off x="4182429" y="5065749"/>
              <a:ext cx="395358" cy="395358"/>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9E515B11-7D08-5541-A35F-6945ABBA50AD}"/>
                </a:ext>
              </a:extLst>
            </p:cNvPr>
            <p:cNvSpPr/>
            <p:nvPr/>
          </p:nvSpPr>
          <p:spPr>
            <a:xfrm>
              <a:off x="4577788" y="5065749"/>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50">
              <a:extLst>
                <a:ext uri="{FF2B5EF4-FFF2-40B4-BE49-F238E27FC236}">
                  <a16:creationId xmlns:a16="http://schemas.microsoft.com/office/drawing/2014/main" id="{C28D4E77-31D3-3440-BDFD-CC8BD7A361E4}"/>
                </a:ext>
              </a:extLst>
            </p:cNvPr>
            <p:cNvSpPr/>
            <p:nvPr/>
          </p:nvSpPr>
          <p:spPr>
            <a:xfrm>
              <a:off x="4973146" y="5065749"/>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EAF90C6D-6191-D042-BFA3-930C3CB7B38C}"/>
                </a:ext>
              </a:extLst>
            </p:cNvPr>
            <p:cNvSpPr/>
            <p:nvPr/>
          </p:nvSpPr>
          <p:spPr>
            <a:xfrm>
              <a:off x="5368504" y="5065749"/>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9CDF672E-1455-1649-9FCC-15CC9D463801}"/>
                </a:ext>
              </a:extLst>
            </p:cNvPr>
            <p:cNvSpPr/>
            <p:nvPr/>
          </p:nvSpPr>
          <p:spPr>
            <a:xfrm>
              <a:off x="5763862" y="5065749"/>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ectangle 53">
              <a:extLst>
                <a:ext uri="{FF2B5EF4-FFF2-40B4-BE49-F238E27FC236}">
                  <a16:creationId xmlns:a16="http://schemas.microsoft.com/office/drawing/2014/main" id="{3268786E-9FD3-6547-A321-3EC21D6AC85F}"/>
                </a:ext>
              </a:extLst>
            </p:cNvPr>
            <p:cNvSpPr/>
            <p:nvPr/>
          </p:nvSpPr>
          <p:spPr>
            <a:xfrm>
              <a:off x="6159220" y="5065749"/>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A793181A-856C-2F4B-BA12-CA07951D4885}"/>
                </a:ext>
              </a:extLst>
            </p:cNvPr>
            <p:cNvSpPr/>
            <p:nvPr/>
          </p:nvSpPr>
          <p:spPr>
            <a:xfrm>
              <a:off x="2600997" y="4670391"/>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22EBD1CE-CAFD-5E41-8191-B7D2320DC553}"/>
                </a:ext>
              </a:extLst>
            </p:cNvPr>
            <p:cNvSpPr/>
            <p:nvPr/>
          </p:nvSpPr>
          <p:spPr>
            <a:xfrm>
              <a:off x="2996355" y="4670391"/>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ectangle 68">
              <a:extLst>
                <a:ext uri="{FF2B5EF4-FFF2-40B4-BE49-F238E27FC236}">
                  <a16:creationId xmlns:a16="http://schemas.microsoft.com/office/drawing/2014/main" id="{356598FA-EB64-344D-90C3-78A9A688F4D3}"/>
                </a:ext>
              </a:extLst>
            </p:cNvPr>
            <p:cNvSpPr/>
            <p:nvPr/>
          </p:nvSpPr>
          <p:spPr>
            <a:xfrm>
              <a:off x="3391713"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C33DBA57-90DF-9245-AF40-9A8991CFAC9D}"/>
                </a:ext>
              </a:extLst>
            </p:cNvPr>
            <p:cNvSpPr/>
            <p:nvPr/>
          </p:nvSpPr>
          <p:spPr>
            <a:xfrm>
              <a:off x="3787071" y="4670391"/>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a:extLst>
                <a:ext uri="{FF2B5EF4-FFF2-40B4-BE49-F238E27FC236}">
                  <a16:creationId xmlns:a16="http://schemas.microsoft.com/office/drawing/2014/main" id="{684E7B52-028D-D44E-A38A-D56D5329853A}"/>
                </a:ext>
              </a:extLst>
            </p:cNvPr>
            <p:cNvSpPr/>
            <p:nvPr/>
          </p:nvSpPr>
          <p:spPr>
            <a:xfrm>
              <a:off x="4182429" y="4670391"/>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a:extLst>
                <a:ext uri="{FF2B5EF4-FFF2-40B4-BE49-F238E27FC236}">
                  <a16:creationId xmlns:a16="http://schemas.microsoft.com/office/drawing/2014/main" id="{AB257918-D202-9547-A2BC-6619E8DFA7DF}"/>
                </a:ext>
              </a:extLst>
            </p:cNvPr>
            <p:cNvSpPr/>
            <p:nvPr/>
          </p:nvSpPr>
          <p:spPr>
            <a:xfrm>
              <a:off x="4577788" y="4670391"/>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a:extLst>
                <a:ext uri="{FF2B5EF4-FFF2-40B4-BE49-F238E27FC236}">
                  <a16:creationId xmlns:a16="http://schemas.microsoft.com/office/drawing/2014/main" id="{2CA9513D-150F-8D46-850E-B0A5F96AF5AA}"/>
                </a:ext>
              </a:extLst>
            </p:cNvPr>
            <p:cNvSpPr/>
            <p:nvPr/>
          </p:nvSpPr>
          <p:spPr>
            <a:xfrm>
              <a:off x="4973146"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a:extLst>
                <a:ext uri="{FF2B5EF4-FFF2-40B4-BE49-F238E27FC236}">
                  <a16:creationId xmlns:a16="http://schemas.microsoft.com/office/drawing/2014/main" id="{B3144E38-FB2F-9E48-B4F3-03A4DE9A6C23}"/>
                </a:ext>
              </a:extLst>
            </p:cNvPr>
            <p:cNvSpPr/>
            <p:nvPr/>
          </p:nvSpPr>
          <p:spPr>
            <a:xfrm>
              <a:off x="5368504" y="4670391"/>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433BDF63-3F6F-9444-B06E-42BC63C7B295}"/>
                </a:ext>
              </a:extLst>
            </p:cNvPr>
            <p:cNvSpPr/>
            <p:nvPr/>
          </p:nvSpPr>
          <p:spPr>
            <a:xfrm>
              <a:off x="5763862"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a:extLst>
                <a:ext uri="{FF2B5EF4-FFF2-40B4-BE49-F238E27FC236}">
                  <a16:creationId xmlns:a16="http://schemas.microsoft.com/office/drawing/2014/main" id="{BD447E0A-63DA-7546-ABA1-D18A606554A8}"/>
                </a:ext>
              </a:extLst>
            </p:cNvPr>
            <p:cNvSpPr/>
            <p:nvPr/>
          </p:nvSpPr>
          <p:spPr>
            <a:xfrm>
              <a:off x="6159220"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a:extLst>
                <a:ext uri="{FF2B5EF4-FFF2-40B4-BE49-F238E27FC236}">
                  <a16:creationId xmlns:a16="http://schemas.microsoft.com/office/drawing/2014/main" id="{322396F8-590F-7944-BD86-C8F9285DC711}"/>
                </a:ext>
              </a:extLst>
            </p:cNvPr>
            <p:cNvSpPr/>
            <p:nvPr/>
          </p:nvSpPr>
          <p:spPr>
            <a:xfrm>
              <a:off x="2600997"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EC192C2D-EF5D-824B-90CC-B83CA9054355}"/>
                </a:ext>
              </a:extLst>
            </p:cNvPr>
            <p:cNvSpPr/>
            <p:nvPr/>
          </p:nvSpPr>
          <p:spPr>
            <a:xfrm>
              <a:off x="2996355"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DF42E0CF-5BE0-D04C-A13C-02099C5ED202}"/>
                </a:ext>
              </a:extLst>
            </p:cNvPr>
            <p:cNvSpPr/>
            <p:nvPr/>
          </p:nvSpPr>
          <p:spPr>
            <a:xfrm>
              <a:off x="3391713"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8F56DA85-E875-BD48-8A79-606BD0A4412A}"/>
                </a:ext>
              </a:extLst>
            </p:cNvPr>
            <p:cNvSpPr/>
            <p:nvPr/>
          </p:nvSpPr>
          <p:spPr>
            <a:xfrm>
              <a:off x="3787071" y="4275033"/>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3D23F8C3-FE07-834F-A150-668111E9D343}"/>
                </a:ext>
              </a:extLst>
            </p:cNvPr>
            <p:cNvSpPr/>
            <p:nvPr/>
          </p:nvSpPr>
          <p:spPr>
            <a:xfrm>
              <a:off x="4182429"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Rectangle 81">
              <a:extLst>
                <a:ext uri="{FF2B5EF4-FFF2-40B4-BE49-F238E27FC236}">
                  <a16:creationId xmlns:a16="http://schemas.microsoft.com/office/drawing/2014/main" id="{5828BE08-C758-F043-9030-E2E0C8057698}"/>
                </a:ext>
              </a:extLst>
            </p:cNvPr>
            <p:cNvSpPr/>
            <p:nvPr/>
          </p:nvSpPr>
          <p:spPr>
            <a:xfrm>
              <a:off x="4577788"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Rectangle 82">
              <a:extLst>
                <a:ext uri="{FF2B5EF4-FFF2-40B4-BE49-F238E27FC236}">
                  <a16:creationId xmlns:a16="http://schemas.microsoft.com/office/drawing/2014/main" id="{0C64C48F-1AD5-204F-B8E7-3FABC6CCDFE5}"/>
                </a:ext>
              </a:extLst>
            </p:cNvPr>
            <p:cNvSpPr/>
            <p:nvPr/>
          </p:nvSpPr>
          <p:spPr>
            <a:xfrm>
              <a:off x="4973146"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C66401B9-D738-EB4B-8896-59EA7451DD61}"/>
                </a:ext>
              </a:extLst>
            </p:cNvPr>
            <p:cNvSpPr/>
            <p:nvPr/>
          </p:nvSpPr>
          <p:spPr>
            <a:xfrm>
              <a:off x="5368504"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Rectangle 84">
              <a:extLst>
                <a:ext uri="{FF2B5EF4-FFF2-40B4-BE49-F238E27FC236}">
                  <a16:creationId xmlns:a16="http://schemas.microsoft.com/office/drawing/2014/main" id="{FF178BE4-E40F-8C4D-85BD-8F25C5210D40}"/>
                </a:ext>
              </a:extLst>
            </p:cNvPr>
            <p:cNvSpPr/>
            <p:nvPr/>
          </p:nvSpPr>
          <p:spPr>
            <a:xfrm>
              <a:off x="5763862" y="4275033"/>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85">
              <a:extLst>
                <a:ext uri="{FF2B5EF4-FFF2-40B4-BE49-F238E27FC236}">
                  <a16:creationId xmlns:a16="http://schemas.microsoft.com/office/drawing/2014/main" id="{869BD5E9-BA37-E544-A42D-30101385B30F}"/>
                </a:ext>
              </a:extLst>
            </p:cNvPr>
            <p:cNvSpPr/>
            <p:nvPr/>
          </p:nvSpPr>
          <p:spPr>
            <a:xfrm>
              <a:off x="6159220"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87" name="Straight Arrow Connector 86">
            <a:extLst>
              <a:ext uri="{FF2B5EF4-FFF2-40B4-BE49-F238E27FC236}">
                <a16:creationId xmlns:a16="http://schemas.microsoft.com/office/drawing/2014/main" id="{9FEAFDCB-C4B6-0F47-9C2E-FA5DCA799A9A}"/>
              </a:ext>
            </a:extLst>
          </p:cNvPr>
          <p:cNvCxnSpPr>
            <a:cxnSpLocks/>
          </p:cNvCxnSpPr>
          <p:nvPr/>
        </p:nvCxnSpPr>
        <p:spPr>
          <a:xfrm>
            <a:off x="5295077" y="1961165"/>
            <a:ext cx="800923" cy="0"/>
          </a:xfrm>
          <a:prstGeom prst="straightConnector1">
            <a:avLst/>
          </a:prstGeom>
          <a:ln w="57150">
            <a:solidFill>
              <a:srgbClr val="EF6548"/>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0615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42" presetClass="path" presetSubtype="0" accel="50000" decel="50000" fill="hold" nodeType="withEffect">
                                  <p:stCondLst>
                                    <p:cond delay="0"/>
                                  </p:stCondLst>
                                  <p:childTnLst>
                                    <p:animMotion origin="layout" path="M 3.33333E-6 -1.85185E-6 L 0.1789 -1.85185E-6 " pathEditMode="relative" rAng="0" ptsTypes="AA">
                                      <p:cBhvr>
                                        <p:cTn id="42" dur="500" fill="hold"/>
                                        <p:tgtEl>
                                          <p:spTgt spid="66"/>
                                        </p:tgtEl>
                                        <p:attrNameLst>
                                          <p:attrName>ppt_x</p:attrName>
                                          <p:attrName>ppt_y</p:attrName>
                                        </p:attrNameLst>
                                      </p:cBhvr>
                                      <p:rCtr x="89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CC04196D-0F51-4590-9D6B-9F158C8A09F2}"/>
              </a:ext>
            </a:extLst>
          </p:cNvPr>
          <p:cNvSpPr/>
          <p:nvPr/>
        </p:nvSpPr>
        <p:spPr>
          <a:xfrm rot="3028085">
            <a:off x="3094528" y="3936056"/>
            <a:ext cx="1593099" cy="1545167"/>
          </a:xfrm>
          <a:custGeom>
            <a:avLst/>
            <a:gdLst>
              <a:gd name="connsiteX0" fmla="*/ 1263650 w 1593099"/>
              <a:gd name="connsiteY0" fmla="*/ 381000 h 1545167"/>
              <a:gd name="connsiteX1" fmla="*/ 1263650 w 1593099"/>
              <a:gd name="connsiteY1" fmla="*/ 381000 h 1545167"/>
              <a:gd name="connsiteX2" fmla="*/ 1253067 w 1593099"/>
              <a:gd name="connsiteY2" fmla="*/ 366183 h 1545167"/>
              <a:gd name="connsiteX3" fmla="*/ 1250950 w 1593099"/>
              <a:gd name="connsiteY3" fmla="*/ 359833 h 1545167"/>
              <a:gd name="connsiteX4" fmla="*/ 1244600 w 1593099"/>
              <a:gd name="connsiteY4" fmla="*/ 353483 h 1545167"/>
              <a:gd name="connsiteX5" fmla="*/ 1234017 w 1593099"/>
              <a:gd name="connsiteY5" fmla="*/ 345017 h 1545167"/>
              <a:gd name="connsiteX6" fmla="*/ 1208617 w 1593099"/>
              <a:gd name="connsiteY6" fmla="*/ 319617 h 1545167"/>
              <a:gd name="connsiteX7" fmla="*/ 1202267 w 1593099"/>
              <a:gd name="connsiteY7" fmla="*/ 313267 h 1545167"/>
              <a:gd name="connsiteX8" fmla="*/ 1198033 w 1593099"/>
              <a:gd name="connsiteY8" fmla="*/ 306917 h 1545167"/>
              <a:gd name="connsiteX9" fmla="*/ 1191683 w 1593099"/>
              <a:gd name="connsiteY9" fmla="*/ 302683 h 1545167"/>
              <a:gd name="connsiteX10" fmla="*/ 1178983 w 1593099"/>
              <a:gd name="connsiteY10" fmla="*/ 289983 h 1545167"/>
              <a:gd name="connsiteX11" fmla="*/ 1170517 w 1593099"/>
              <a:gd name="connsiteY11" fmla="*/ 277283 h 1545167"/>
              <a:gd name="connsiteX12" fmla="*/ 1166283 w 1593099"/>
              <a:gd name="connsiteY12" fmla="*/ 273050 h 1545167"/>
              <a:gd name="connsiteX13" fmla="*/ 1155700 w 1593099"/>
              <a:gd name="connsiteY13" fmla="*/ 260350 h 1545167"/>
              <a:gd name="connsiteX14" fmla="*/ 1136650 w 1593099"/>
              <a:gd name="connsiteY14" fmla="*/ 251883 h 1545167"/>
              <a:gd name="connsiteX15" fmla="*/ 1117600 w 1593099"/>
              <a:gd name="connsiteY15" fmla="*/ 239183 h 1545167"/>
              <a:gd name="connsiteX16" fmla="*/ 1111250 w 1593099"/>
              <a:gd name="connsiteY16" fmla="*/ 234950 h 1545167"/>
              <a:gd name="connsiteX17" fmla="*/ 1104900 w 1593099"/>
              <a:gd name="connsiteY17" fmla="*/ 232833 h 1545167"/>
              <a:gd name="connsiteX18" fmla="*/ 1090083 w 1593099"/>
              <a:gd name="connsiteY18" fmla="*/ 220133 h 1545167"/>
              <a:gd name="connsiteX19" fmla="*/ 1081617 w 1593099"/>
              <a:gd name="connsiteY19" fmla="*/ 213783 h 1545167"/>
              <a:gd name="connsiteX20" fmla="*/ 1077383 w 1593099"/>
              <a:gd name="connsiteY20" fmla="*/ 209550 h 1545167"/>
              <a:gd name="connsiteX21" fmla="*/ 1066800 w 1593099"/>
              <a:gd name="connsiteY21" fmla="*/ 207433 h 1545167"/>
              <a:gd name="connsiteX22" fmla="*/ 1043517 w 1593099"/>
              <a:gd name="connsiteY22" fmla="*/ 201083 h 1545167"/>
              <a:gd name="connsiteX23" fmla="*/ 1011767 w 1593099"/>
              <a:gd name="connsiteY23" fmla="*/ 198967 h 1545167"/>
              <a:gd name="connsiteX24" fmla="*/ 1003300 w 1593099"/>
              <a:gd name="connsiteY24" fmla="*/ 196850 h 1545167"/>
              <a:gd name="connsiteX25" fmla="*/ 980017 w 1593099"/>
              <a:gd name="connsiteY25" fmla="*/ 192617 h 1545167"/>
              <a:gd name="connsiteX26" fmla="*/ 967317 w 1593099"/>
              <a:gd name="connsiteY26" fmla="*/ 188383 h 1545167"/>
              <a:gd name="connsiteX27" fmla="*/ 958850 w 1593099"/>
              <a:gd name="connsiteY27" fmla="*/ 184150 h 1545167"/>
              <a:gd name="connsiteX28" fmla="*/ 952500 w 1593099"/>
              <a:gd name="connsiteY28" fmla="*/ 179917 h 1545167"/>
              <a:gd name="connsiteX29" fmla="*/ 944033 w 1593099"/>
              <a:gd name="connsiteY29" fmla="*/ 177800 h 1545167"/>
              <a:gd name="connsiteX30" fmla="*/ 920750 w 1593099"/>
              <a:gd name="connsiteY30" fmla="*/ 162983 h 1545167"/>
              <a:gd name="connsiteX31" fmla="*/ 905933 w 1593099"/>
              <a:gd name="connsiteY31" fmla="*/ 154517 h 1545167"/>
              <a:gd name="connsiteX32" fmla="*/ 884767 w 1593099"/>
              <a:gd name="connsiteY32" fmla="*/ 141817 h 1545167"/>
              <a:gd name="connsiteX33" fmla="*/ 884767 w 1593099"/>
              <a:gd name="connsiteY33" fmla="*/ 141817 h 1545167"/>
              <a:gd name="connsiteX34" fmla="*/ 876300 w 1593099"/>
              <a:gd name="connsiteY34" fmla="*/ 135467 h 1545167"/>
              <a:gd name="connsiteX35" fmla="*/ 859367 w 1593099"/>
              <a:gd name="connsiteY35" fmla="*/ 127000 h 1545167"/>
              <a:gd name="connsiteX36" fmla="*/ 844550 w 1593099"/>
              <a:gd name="connsiteY36" fmla="*/ 118533 h 1545167"/>
              <a:gd name="connsiteX37" fmla="*/ 831850 w 1593099"/>
              <a:gd name="connsiteY37" fmla="*/ 110067 h 1545167"/>
              <a:gd name="connsiteX38" fmla="*/ 817033 w 1593099"/>
              <a:gd name="connsiteY38" fmla="*/ 101600 h 1545167"/>
              <a:gd name="connsiteX39" fmla="*/ 808567 w 1593099"/>
              <a:gd name="connsiteY39" fmla="*/ 88900 h 1545167"/>
              <a:gd name="connsiteX40" fmla="*/ 800100 w 1593099"/>
              <a:gd name="connsiteY40" fmla="*/ 78317 h 1545167"/>
              <a:gd name="connsiteX41" fmla="*/ 797983 w 1593099"/>
              <a:gd name="connsiteY41" fmla="*/ 71967 h 1545167"/>
              <a:gd name="connsiteX42" fmla="*/ 778933 w 1593099"/>
              <a:gd name="connsiteY42" fmla="*/ 50800 h 1545167"/>
              <a:gd name="connsiteX43" fmla="*/ 772583 w 1593099"/>
              <a:gd name="connsiteY43" fmla="*/ 48683 h 1545167"/>
              <a:gd name="connsiteX44" fmla="*/ 766233 w 1593099"/>
              <a:gd name="connsiteY44" fmla="*/ 44450 h 1545167"/>
              <a:gd name="connsiteX45" fmla="*/ 753533 w 1593099"/>
              <a:gd name="connsiteY45" fmla="*/ 40217 h 1545167"/>
              <a:gd name="connsiteX46" fmla="*/ 747183 w 1593099"/>
              <a:gd name="connsiteY46" fmla="*/ 38100 h 1545167"/>
              <a:gd name="connsiteX47" fmla="*/ 740833 w 1593099"/>
              <a:gd name="connsiteY47" fmla="*/ 35983 h 1545167"/>
              <a:gd name="connsiteX48" fmla="*/ 723900 w 1593099"/>
              <a:gd name="connsiteY48" fmla="*/ 27517 h 1545167"/>
              <a:gd name="connsiteX49" fmla="*/ 711200 w 1593099"/>
              <a:gd name="connsiteY49" fmla="*/ 16933 h 1545167"/>
              <a:gd name="connsiteX50" fmla="*/ 704850 w 1593099"/>
              <a:gd name="connsiteY50" fmla="*/ 10583 h 1545167"/>
              <a:gd name="connsiteX51" fmla="*/ 685800 w 1593099"/>
              <a:gd name="connsiteY51" fmla="*/ 0 h 1545167"/>
              <a:gd name="connsiteX52" fmla="*/ 660400 w 1593099"/>
              <a:gd name="connsiteY52" fmla="*/ 2117 h 1545167"/>
              <a:gd name="connsiteX53" fmla="*/ 656167 w 1593099"/>
              <a:gd name="connsiteY53" fmla="*/ 10583 h 1545167"/>
              <a:gd name="connsiteX54" fmla="*/ 649817 w 1593099"/>
              <a:gd name="connsiteY54" fmla="*/ 16933 h 1545167"/>
              <a:gd name="connsiteX55" fmla="*/ 645583 w 1593099"/>
              <a:gd name="connsiteY55" fmla="*/ 23283 h 1545167"/>
              <a:gd name="connsiteX56" fmla="*/ 628650 w 1593099"/>
              <a:gd name="connsiteY56" fmla="*/ 35983 h 1545167"/>
              <a:gd name="connsiteX57" fmla="*/ 620183 w 1593099"/>
              <a:gd name="connsiteY57" fmla="*/ 38100 h 1545167"/>
              <a:gd name="connsiteX58" fmla="*/ 611717 w 1593099"/>
              <a:gd name="connsiteY58" fmla="*/ 44450 h 1545167"/>
              <a:gd name="connsiteX59" fmla="*/ 605367 w 1593099"/>
              <a:gd name="connsiteY59" fmla="*/ 48683 h 1545167"/>
              <a:gd name="connsiteX60" fmla="*/ 599017 w 1593099"/>
              <a:gd name="connsiteY60" fmla="*/ 55033 h 1545167"/>
              <a:gd name="connsiteX61" fmla="*/ 590550 w 1593099"/>
              <a:gd name="connsiteY61" fmla="*/ 59267 h 1545167"/>
              <a:gd name="connsiteX62" fmla="*/ 584200 w 1593099"/>
              <a:gd name="connsiteY62" fmla="*/ 63500 h 1545167"/>
              <a:gd name="connsiteX63" fmla="*/ 575733 w 1593099"/>
              <a:gd name="connsiteY63" fmla="*/ 65617 h 1545167"/>
              <a:gd name="connsiteX64" fmla="*/ 567267 w 1593099"/>
              <a:gd name="connsiteY64" fmla="*/ 69850 h 1545167"/>
              <a:gd name="connsiteX65" fmla="*/ 560917 w 1593099"/>
              <a:gd name="connsiteY65" fmla="*/ 71967 h 1545167"/>
              <a:gd name="connsiteX66" fmla="*/ 548217 w 1593099"/>
              <a:gd name="connsiteY66" fmla="*/ 80433 h 1545167"/>
              <a:gd name="connsiteX67" fmla="*/ 533400 w 1593099"/>
              <a:gd name="connsiteY67" fmla="*/ 97367 h 1545167"/>
              <a:gd name="connsiteX68" fmla="*/ 531283 w 1593099"/>
              <a:gd name="connsiteY68" fmla="*/ 103717 h 1545167"/>
              <a:gd name="connsiteX69" fmla="*/ 543983 w 1593099"/>
              <a:gd name="connsiteY69" fmla="*/ 139700 h 1545167"/>
              <a:gd name="connsiteX70" fmla="*/ 543983 w 1593099"/>
              <a:gd name="connsiteY70" fmla="*/ 139700 h 1545167"/>
              <a:gd name="connsiteX71" fmla="*/ 548217 w 1593099"/>
              <a:gd name="connsiteY71" fmla="*/ 156633 h 1545167"/>
              <a:gd name="connsiteX72" fmla="*/ 543983 w 1593099"/>
              <a:gd name="connsiteY72" fmla="*/ 169333 h 1545167"/>
              <a:gd name="connsiteX73" fmla="*/ 531283 w 1593099"/>
              <a:gd name="connsiteY73" fmla="*/ 177800 h 1545167"/>
              <a:gd name="connsiteX74" fmla="*/ 512233 w 1593099"/>
              <a:gd name="connsiteY74" fmla="*/ 188383 h 1545167"/>
              <a:gd name="connsiteX75" fmla="*/ 472017 w 1593099"/>
              <a:gd name="connsiteY75" fmla="*/ 186267 h 1545167"/>
              <a:gd name="connsiteX76" fmla="*/ 465667 w 1593099"/>
              <a:gd name="connsiteY76" fmla="*/ 184150 h 1545167"/>
              <a:gd name="connsiteX77" fmla="*/ 438150 w 1593099"/>
              <a:gd name="connsiteY77" fmla="*/ 186267 h 1545167"/>
              <a:gd name="connsiteX78" fmla="*/ 429683 w 1593099"/>
              <a:gd name="connsiteY78" fmla="*/ 192617 h 1545167"/>
              <a:gd name="connsiteX79" fmla="*/ 423333 w 1593099"/>
              <a:gd name="connsiteY79" fmla="*/ 194733 h 1545167"/>
              <a:gd name="connsiteX80" fmla="*/ 419100 w 1593099"/>
              <a:gd name="connsiteY80" fmla="*/ 198967 h 1545167"/>
              <a:gd name="connsiteX81" fmla="*/ 406400 w 1593099"/>
              <a:gd name="connsiteY81" fmla="*/ 205317 h 1545167"/>
              <a:gd name="connsiteX82" fmla="*/ 397933 w 1593099"/>
              <a:gd name="connsiteY82" fmla="*/ 213783 h 1545167"/>
              <a:gd name="connsiteX83" fmla="*/ 391583 w 1593099"/>
              <a:gd name="connsiteY83" fmla="*/ 215900 h 1545167"/>
              <a:gd name="connsiteX84" fmla="*/ 383117 w 1593099"/>
              <a:gd name="connsiteY84" fmla="*/ 220133 h 1545167"/>
              <a:gd name="connsiteX85" fmla="*/ 370417 w 1593099"/>
              <a:gd name="connsiteY85" fmla="*/ 222250 h 1545167"/>
              <a:gd name="connsiteX86" fmla="*/ 345017 w 1593099"/>
              <a:gd name="connsiteY86" fmla="*/ 232833 h 1545167"/>
              <a:gd name="connsiteX87" fmla="*/ 340783 w 1593099"/>
              <a:gd name="connsiteY87" fmla="*/ 237067 h 1545167"/>
              <a:gd name="connsiteX88" fmla="*/ 332317 w 1593099"/>
              <a:gd name="connsiteY88" fmla="*/ 247650 h 1545167"/>
              <a:gd name="connsiteX89" fmla="*/ 325967 w 1593099"/>
              <a:gd name="connsiteY89" fmla="*/ 251883 h 1545167"/>
              <a:gd name="connsiteX90" fmla="*/ 319617 w 1593099"/>
              <a:gd name="connsiteY90" fmla="*/ 260350 h 1545167"/>
              <a:gd name="connsiteX91" fmla="*/ 311150 w 1593099"/>
              <a:gd name="connsiteY91" fmla="*/ 268817 h 1545167"/>
              <a:gd name="connsiteX92" fmla="*/ 302683 w 1593099"/>
              <a:gd name="connsiteY92" fmla="*/ 281517 h 1545167"/>
              <a:gd name="connsiteX93" fmla="*/ 294217 w 1593099"/>
              <a:gd name="connsiteY93" fmla="*/ 289983 h 1545167"/>
              <a:gd name="connsiteX94" fmla="*/ 289983 w 1593099"/>
              <a:gd name="connsiteY94" fmla="*/ 296333 h 1545167"/>
              <a:gd name="connsiteX95" fmla="*/ 285750 w 1593099"/>
              <a:gd name="connsiteY95" fmla="*/ 300567 h 1545167"/>
              <a:gd name="connsiteX96" fmla="*/ 268817 w 1593099"/>
              <a:gd name="connsiteY96" fmla="*/ 321733 h 1545167"/>
              <a:gd name="connsiteX97" fmla="*/ 260350 w 1593099"/>
              <a:gd name="connsiteY97" fmla="*/ 332317 h 1545167"/>
              <a:gd name="connsiteX98" fmla="*/ 258233 w 1593099"/>
              <a:gd name="connsiteY98" fmla="*/ 338667 h 1545167"/>
              <a:gd name="connsiteX99" fmla="*/ 247650 w 1593099"/>
              <a:gd name="connsiteY99" fmla="*/ 351367 h 1545167"/>
              <a:gd name="connsiteX100" fmla="*/ 241300 w 1593099"/>
              <a:gd name="connsiteY100" fmla="*/ 355600 h 1545167"/>
              <a:gd name="connsiteX101" fmla="*/ 237067 w 1593099"/>
              <a:gd name="connsiteY101" fmla="*/ 361950 h 1545167"/>
              <a:gd name="connsiteX102" fmla="*/ 220133 w 1593099"/>
              <a:gd name="connsiteY102" fmla="*/ 378883 h 1545167"/>
              <a:gd name="connsiteX103" fmla="*/ 213783 w 1593099"/>
              <a:gd name="connsiteY103" fmla="*/ 385233 h 1545167"/>
              <a:gd name="connsiteX104" fmla="*/ 198967 w 1593099"/>
              <a:gd name="connsiteY104" fmla="*/ 404283 h 1545167"/>
              <a:gd name="connsiteX105" fmla="*/ 188383 w 1593099"/>
              <a:gd name="connsiteY105" fmla="*/ 412750 h 1545167"/>
              <a:gd name="connsiteX106" fmla="*/ 177800 w 1593099"/>
              <a:gd name="connsiteY106" fmla="*/ 425450 h 1545167"/>
              <a:gd name="connsiteX107" fmla="*/ 173567 w 1593099"/>
              <a:gd name="connsiteY107" fmla="*/ 431800 h 1545167"/>
              <a:gd name="connsiteX108" fmla="*/ 162983 w 1593099"/>
              <a:gd name="connsiteY108" fmla="*/ 442383 h 1545167"/>
              <a:gd name="connsiteX109" fmla="*/ 148167 w 1593099"/>
              <a:gd name="connsiteY109" fmla="*/ 452967 h 1545167"/>
              <a:gd name="connsiteX110" fmla="*/ 143933 w 1593099"/>
              <a:gd name="connsiteY110" fmla="*/ 457200 h 1545167"/>
              <a:gd name="connsiteX111" fmla="*/ 131233 w 1593099"/>
              <a:gd name="connsiteY111" fmla="*/ 465667 h 1545167"/>
              <a:gd name="connsiteX112" fmla="*/ 124883 w 1593099"/>
              <a:gd name="connsiteY112" fmla="*/ 482600 h 1545167"/>
              <a:gd name="connsiteX113" fmla="*/ 120650 w 1593099"/>
              <a:gd name="connsiteY113" fmla="*/ 503767 h 1545167"/>
              <a:gd name="connsiteX114" fmla="*/ 116417 w 1593099"/>
              <a:gd name="connsiteY114" fmla="*/ 522817 h 1545167"/>
              <a:gd name="connsiteX115" fmla="*/ 114300 w 1593099"/>
              <a:gd name="connsiteY115" fmla="*/ 565150 h 1545167"/>
              <a:gd name="connsiteX116" fmla="*/ 103717 w 1593099"/>
              <a:gd name="connsiteY116" fmla="*/ 571500 h 1545167"/>
              <a:gd name="connsiteX117" fmla="*/ 95250 w 1593099"/>
              <a:gd name="connsiteY117" fmla="*/ 573617 h 1545167"/>
              <a:gd name="connsiteX118" fmla="*/ 80433 w 1593099"/>
              <a:gd name="connsiteY118" fmla="*/ 577850 h 1545167"/>
              <a:gd name="connsiteX119" fmla="*/ 65617 w 1593099"/>
              <a:gd name="connsiteY119" fmla="*/ 586317 h 1545167"/>
              <a:gd name="connsiteX120" fmla="*/ 59267 w 1593099"/>
              <a:gd name="connsiteY120" fmla="*/ 588433 h 1545167"/>
              <a:gd name="connsiteX121" fmla="*/ 55033 w 1593099"/>
              <a:gd name="connsiteY121" fmla="*/ 592667 h 1545167"/>
              <a:gd name="connsiteX122" fmla="*/ 46567 w 1593099"/>
              <a:gd name="connsiteY122" fmla="*/ 596900 h 1545167"/>
              <a:gd name="connsiteX123" fmla="*/ 40217 w 1593099"/>
              <a:gd name="connsiteY123" fmla="*/ 601133 h 1545167"/>
              <a:gd name="connsiteX124" fmla="*/ 21167 w 1593099"/>
              <a:gd name="connsiteY124" fmla="*/ 618067 h 1545167"/>
              <a:gd name="connsiteX125" fmla="*/ 14817 w 1593099"/>
              <a:gd name="connsiteY125" fmla="*/ 626533 h 1545167"/>
              <a:gd name="connsiteX126" fmla="*/ 6350 w 1593099"/>
              <a:gd name="connsiteY126" fmla="*/ 643467 h 1545167"/>
              <a:gd name="connsiteX127" fmla="*/ 2117 w 1593099"/>
              <a:gd name="connsiteY127" fmla="*/ 662517 h 1545167"/>
              <a:gd name="connsiteX128" fmla="*/ 0 w 1593099"/>
              <a:gd name="connsiteY128" fmla="*/ 677333 h 1545167"/>
              <a:gd name="connsiteX129" fmla="*/ 2117 w 1593099"/>
              <a:gd name="connsiteY129" fmla="*/ 732367 h 1545167"/>
              <a:gd name="connsiteX130" fmla="*/ 6350 w 1593099"/>
              <a:gd name="connsiteY130" fmla="*/ 745067 h 1545167"/>
              <a:gd name="connsiteX131" fmla="*/ 10583 w 1593099"/>
              <a:gd name="connsiteY131" fmla="*/ 751417 h 1545167"/>
              <a:gd name="connsiteX132" fmla="*/ 12700 w 1593099"/>
              <a:gd name="connsiteY132" fmla="*/ 759883 h 1545167"/>
              <a:gd name="connsiteX133" fmla="*/ 21167 w 1593099"/>
              <a:gd name="connsiteY133" fmla="*/ 781050 h 1545167"/>
              <a:gd name="connsiteX134" fmla="*/ 23283 w 1593099"/>
              <a:gd name="connsiteY134" fmla="*/ 791633 h 1545167"/>
              <a:gd name="connsiteX135" fmla="*/ 33867 w 1593099"/>
              <a:gd name="connsiteY135" fmla="*/ 802217 h 1545167"/>
              <a:gd name="connsiteX136" fmla="*/ 35983 w 1593099"/>
              <a:gd name="connsiteY136" fmla="*/ 808567 h 1545167"/>
              <a:gd name="connsiteX137" fmla="*/ 40217 w 1593099"/>
              <a:gd name="connsiteY137" fmla="*/ 817033 h 1545167"/>
              <a:gd name="connsiteX138" fmla="*/ 42333 w 1593099"/>
              <a:gd name="connsiteY138" fmla="*/ 924983 h 1545167"/>
              <a:gd name="connsiteX139" fmla="*/ 44450 w 1593099"/>
              <a:gd name="connsiteY139" fmla="*/ 933450 h 1545167"/>
              <a:gd name="connsiteX140" fmla="*/ 48683 w 1593099"/>
              <a:gd name="connsiteY140" fmla="*/ 939800 h 1545167"/>
              <a:gd name="connsiteX141" fmla="*/ 50800 w 1593099"/>
              <a:gd name="connsiteY141" fmla="*/ 948267 h 1545167"/>
              <a:gd name="connsiteX142" fmla="*/ 52917 w 1593099"/>
              <a:gd name="connsiteY142" fmla="*/ 954617 h 1545167"/>
              <a:gd name="connsiteX143" fmla="*/ 55033 w 1593099"/>
              <a:gd name="connsiteY143" fmla="*/ 967317 h 1545167"/>
              <a:gd name="connsiteX144" fmla="*/ 52917 w 1593099"/>
              <a:gd name="connsiteY144" fmla="*/ 1035050 h 1545167"/>
              <a:gd name="connsiteX145" fmla="*/ 52917 w 1593099"/>
              <a:gd name="connsiteY145" fmla="*/ 1049867 h 1545167"/>
              <a:gd name="connsiteX146" fmla="*/ 76200 w 1593099"/>
              <a:gd name="connsiteY146" fmla="*/ 1060450 h 1545167"/>
              <a:gd name="connsiteX147" fmla="*/ 91017 w 1593099"/>
              <a:gd name="connsiteY147" fmla="*/ 1071033 h 1545167"/>
              <a:gd name="connsiteX148" fmla="*/ 99483 w 1593099"/>
              <a:gd name="connsiteY148" fmla="*/ 1075267 h 1545167"/>
              <a:gd name="connsiteX149" fmla="*/ 103717 w 1593099"/>
              <a:gd name="connsiteY149" fmla="*/ 1079500 h 1545167"/>
              <a:gd name="connsiteX150" fmla="*/ 110067 w 1593099"/>
              <a:gd name="connsiteY150" fmla="*/ 1081617 h 1545167"/>
              <a:gd name="connsiteX151" fmla="*/ 127000 w 1593099"/>
              <a:gd name="connsiteY151" fmla="*/ 1090083 h 1545167"/>
              <a:gd name="connsiteX152" fmla="*/ 131233 w 1593099"/>
              <a:gd name="connsiteY152" fmla="*/ 1096433 h 1545167"/>
              <a:gd name="connsiteX153" fmla="*/ 148167 w 1593099"/>
              <a:gd name="connsiteY153" fmla="*/ 1104900 h 1545167"/>
              <a:gd name="connsiteX154" fmla="*/ 160867 w 1593099"/>
              <a:gd name="connsiteY154" fmla="*/ 1119717 h 1545167"/>
              <a:gd name="connsiteX155" fmla="*/ 165100 w 1593099"/>
              <a:gd name="connsiteY155" fmla="*/ 1126067 h 1545167"/>
              <a:gd name="connsiteX156" fmla="*/ 169333 w 1593099"/>
              <a:gd name="connsiteY156" fmla="*/ 1140883 h 1545167"/>
              <a:gd name="connsiteX157" fmla="*/ 173567 w 1593099"/>
              <a:gd name="connsiteY157" fmla="*/ 1153583 h 1545167"/>
              <a:gd name="connsiteX158" fmla="*/ 182033 w 1593099"/>
              <a:gd name="connsiteY158" fmla="*/ 1168400 h 1545167"/>
              <a:gd name="connsiteX159" fmla="*/ 186267 w 1593099"/>
              <a:gd name="connsiteY159" fmla="*/ 1174750 h 1545167"/>
              <a:gd name="connsiteX160" fmla="*/ 190500 w 1593099"/>
              <a:gd name="connsiteY160" fmla="*/ 1183217 h 1545167"/>
              <a:gd name="connsiteX161" fmla="*/ 196850 w 1593099"/>
              <a:gd name="connsiteY161" fmla="*/ 1191683 h 1545167"/>
              <a:gd name="connsiteX162" fmla="*/ 205317 w 1593099"/>
              <a:gd name="connsiteY162" fmla="*/ 1208617 h 1545167"/>
              <a:gd name="connsiteX163" fmla="*/ 215900 w 1593099"/>
              <a:gd name="connsiteY163" fmla="*/ 1223433 h 1545167"/>
              <a:gd name="connsiteX164" fmla="*/ 218017 w 1593099"/>
              <a:gd name="connsiteY164" fmla="*/ 1229783 h 1545167"/>
              <a:gd name="connsiteX165" fmla="*/ 222250 w 1593099"/>
              <a:gd name="connsiteY165" fmla="*/ 1234017 h 1545167"/>
              <a:gd name="connsiteX166" fmla="*/ 224367 w 1593099"/>
              <a:gd name="connsiteY166" fmla="*/ 1242483 h 1545167"/>
              <a:gd name="connsiteX167" fmla="*/ 232833 w 1593099"/>
              <a:gd name="connsiteY167" fmla="*/ 1253067 h 1545167"/>
              <a:gd name="connsiteX168" fmla="*/ 251883 w 1593099"/>
              <a:gd name="connsiteY168" fmla="*/ 1265767 h 1545167"/>
              <a:gd name="connsiteX169" fmla="*/ 264583 w 1593099"/>
              <a:gd name="connsiteY169" fmla="*/ 1276350 h 1545167"/>
              <a:gd name="connsiteX170" fmla="*/ 268817 w 1593099"/>
              <a:gd name="connsiteY170" fmla="*/ 1282700 h 1545167"/>
              <a:gd name="connsiteX171" fmla="*/ 281517 w 1593099"/>
              <a:gd name="connsiteY171" fmla="*/ 1295400 h 1545167"/>
              <a:gd name="connsiteX172" fmla="*/ 287867 w 1593099"/>
              <a:gd name="connsiteY172" fmla="*/ 1301750 h 1545167"/>
              <a:gd name="connsiteX173" fmla="*/ 292100 w 1593099"/>
              <a:gd name="connsiteY173" fmla="*/ 1308100 h 1545167"/>
              <a:gd name="connsiteX174" fmla="*/ 304800 w 1593099"/>
              <a:gd name="connsiteY174" fmla="*/ 1314450 h 1545167"/>
              <a:gd name="connsiteX175" fmla="*/ 311150 w 1593099"/>
              <a:gd name="connsiteY175" fmla="*/ 1320800 h 1545167"/>
              <a:gd name="connsiteX176" fmla="*/ 323850 w 1593099"/>
              <a:gd name="connsiteY176" fmla="*/ 1329267 h 1545167"/>
              <a:gd name="connsiteX177" fmla="*/ 330200 w 1593099"/>
              <a:gd name="connsiteY177" fmla="*/ 1335617 h 1545167"/>
              <a:gd name="connsiteX178" fmla="*/ 336550 w 1593099"/>
              <a:gd name="connsiteY178" fmla="*/ 1344083 h 1545167"/>
              <a:gd name="connsiteX179" fmla="*/ 345017 w 1593099"/>
              <a:gd name="connsiteY179" fmla="*/ 1350433 h 1545167"/>
              <a:gd name="connsiteX180" fmla="*/ 353483 w 1593099"/>
              <a:gd name="connsiteY180" fmla="*/ 1363133 h 1545167"/>
              <a:gd name="connsiteX181" fmla="*/ 359833 w 1593099"/>
              <a:gd name="connsiteY181" fmla="*/ 1367367 h 1545167"/>
              <a:gd name="connsiteX182" fmla="*/ 370417 w 1593099"/>
              <a:gd name="connsiteY182" fmla="*/ 1375833 h 1545167"/>
              <a:gd name="connsiteX183" fmla="*/ 376767 w 1593099"/>
              <a:gd name="connsiteY183" fmla="*/ 1377950 h 1545167"/>
              <a:gd name="connsiteX184" fmla="*/ 383117 w 1593099"/>
              <a:gd name="connsiteY184" fmla="*/ 1382183 h 1545167"/>
              <a:gd name="connsiteX185" fmla="*/ 395817 w 1593099"/>
              <a:gd name="connsiteY185" fmla="*/ 1386417 h 1545167"/>
              <a:gd name="connsiteX186" fmla="*/ 402167 w 1593099"/>
              <a:gd name="connsiteY186" fmla="*/ 1388533 h 1545167"/>
              <a:gd name="connsiteX187" fmla="*/ 412750 w 1593099"/>
              <a:gd name="connsiteY187" fmla="*/ 1399117 h 1545167"/>
              <a:gd name="connsiteX188" fmla="*/ 423333 w 1593099"/>
              <a:gd name="connsiteY188" fmla="*/ 1409700 h 1545167"/>
              <a:gd name="connsiteX189" fmla="*/ 427567 w 1593099"/>
              <a:gd name="connsiteY189" fmla="*/ 1416050 h 1545167"/>
              <a:gd name="connsiteX190" fmla="*/ 429683 w 1593099"/>
              <a:gd name="connsiteY190" fmla="*/ 1422400 h 1545167"/>
              <a:gd name="connsiteX191" fmla="*/ 433917 w 1593099"/>
              <a:gd name="connsiteY191" fmla="*/ 1426633 h 1545167"/>
              <a:gd name="connsiteX192" fmla="*/ 438150 w 1593099"/>
              <a:gd name="connsiteY192" fmla="*/ 1432983 h 1545167"/>
              <a:gd name="connsiteX193" fmla="*/ 450850 w 1593099"/>
              <a:gd name="connsiteY193" fmla="*/ 1443567 h 1545167"/>
              <a:gd name="connsiteX194" fmla="*/ 457200 w 1593099"/>
              <a:gd name="connsiteY194" fmla="*/ 1454150 h 1545167"/>
              <a:gd name="connsiteX195" fmla="*/ 469900 w 1593099"/>
              <a:gd name="connsiteY195" fmla="*/ 1468967 h 1545167"/>
              <a:gd name="connsiteX196" fmla="*/ 476250 w 1593099"/>
              <a:gd name="connsiteY196" fmla="*/ 1473200 h 1545167"/>
              <a:gd name="connsiteX197" fmla="*/ 484717 w 1593099"/>
              <a:gd name="connsiteY197" fmla="*/ 1483783 h 1545167"/>
              <a:gd name="connsiteX198" fmla="*/ 493183 w 1593099"/>
              <a:gd name="connsiteY198" fmla="*/ 1494367 h 1545167"/>
              <a:gd name="connsiteX199" fmla="*/ 499533 w 1593099"/>
              <a:gd name="connsiteY199" fmla="*/ 1511300 h 1545167"/>
              <a:gd name="connsiteX200" fmla="*/ 508000 w 1593099"/>
              <a:gd name="connsiteY200" fmla="*/ 1524000 h 1545167"/>
              <a:gd name="connsiteX201" fmla="*/ 510117 w 1593099"/>
              <a:gd name="connsiteY201" fmla="*/ 1530350 h 1545167"/>
              <a:gd name="connsiteX202" fmla="*/ 529167 w 1593099"/>
              <a:gd name="connsiteY202" fmla="*/ 1545167 h 1545167"/>
              <a:gd name="connsiteX203" fmla="*/ 539750 w 1593099"/>
              <a:gd name="connsiteY203" fmla="*/ 1536700 h 1545167"/>
              <a:gd name="connsiteX204" fmla="*/ 546100 w 1593099"/>
              <a:gd name="connsiteY204" fmla="*/ 1534583 h 1545167"/>
              <a:gd name="connsiteX205" fmla="*/ 558800 w 1593099"/>
              <a:gd name="connsiteY205" fmla="*/ 1521883 h 1545167"/>
              <a:gd name="connsiteX206" fmla="*/ 565150 w 1593099"/>
              <a:gd name="connsiteY206" fmla="*/ 1515533 h 1545167"/>
              <a:gd name="connsiteX207" fmla="*/ 571500 w 1593099"/>
              <a:gd name="connsiteY207" fmla="*/ 1513417 h 1545167"/>
              <a:gd name="connsiteX208" fmla="*/ 575733 w 1593099"/>
              <a:gd name="connsiteY208" fmla="*/ 1509183 h 1545167"/>
              <a:gd name="connsiteX209" fmla="*/ 588433 w 1593099"/>
              <a:gd name="connsiteY209" fmla="*/ 1504950 h 1545167"/>
              <a:gd name="connsiteX210" fmla="*/ 605367 w 1593099"/>
              <a:gd name="connsiteY210" fmla="*/ 1500717 h 1545167"/>
              <a:gd name="connsiteX211" fmla="*/ 609600 w 1593099"/>
              <a:gd name="connsiteY211" fmla="*/ 1496483 h 1545167"/>
              <a:gd name="connsiteX212" fmla="*/ 615950 w 1593099"/>
              <a:gd name="connsiteY212" fmla="*/ 1492250 h 1545167"/>
              <a:gd name="connsiteX213" fmla="*/ 626533 w 1593099"/>
              <a:gd name="connsiteY213" fmla="*/ 1477433 h 1545167"/>
              <a:gd name="connsiteX214" fmla="*/ 643467 w 1593099"/>
              <a:gd name="connsiteY214" fmla="*/ 1462617 h 1545167"/>
              <a:gd name="connsiteX215" fmla="*/ 647700 w 1593099"/>
              <a:gd name="connsiteY215" fmla="*/ 1456267 h 1545167"/>
              <a:gd name="connsiteX216" fmla="*/ 692150 w 1593099"/>
              <a:gd name="connsiteY216" fmla="*/ 1447800 h 1545167"/>
              <a:gd name="connsiteX217" fmla="*/ 711200 w 1593099"/>
              <a:gd name="connsiteY217" fmla="*/ 1430867 h 1545167"/>
              <a:gd name="connsiteX218" fmla="*/ 715433 w 1593099"/>
              <a:gd name="connsiteY218" fmla="*/ 1426633 h 1545167"/>
              <a:gd name="connsiteX219" fmla="*/ 723900 w 1593099"/>
              <a:gd name="connsiteY219" fmla="*/ 1422400 h 1545167"/>
              <a:gd name="connsiteX220" fmla="*/ 730250 w 1593099"/>
              <a:gd name="connsiteY220" fmla="*/ 1418167 h 1545167"/>
              <a:gd name="connsiteX221" fmla="*/ 747183 w 1593099"/>
              <a:gd name="connsiteY221" fmla="*/ 1409700 h 1545167"/>
              <a:gd name="connsiteX222" fmla="*/ 755650 w 1593099"/>
              <a:gd name="connsiteY222" fmla="*/ 1405467 h 1545167"/>
              <a:gd name="connsiteX223" fmla="*/ 776817 w 1593099"/>
              <a:gd name="connsiteY223" fmla="*/ 1401233 h 1545167"/>
              <a:gd name="connsiteX224" fmla="*/ 793750 w 1593099"/>
              <a:gd name="connsiteY224" fmla="*/ 1397000 h 1545167"/>
              <a:gd name="connsiteX225" fmla="*/ 800100 w 1593099"/>
              <a:gd name="connsiteY225" fmla="*/ 1392767 h 1545167"/>
              <a:gd name="connsiteX226" fmla="*/ 817033 w 1593099"/>
              <a:gd name="connsiteY226" fmla="*/ 1369483 h 1545167"/>
              <a:gd name="connsiteX227" fmla="*/ 827617 w 1593099"/>
              <a:gd name="connsiteY227" fmla="*/ 1361017 h 1545167"/>
              <a:gd name="connsiteX228" fmla="*/ 844550 w 1593099"/>
              <a:gd name="connsiteY228" fmla="*/ 1346200 h 1545167"/>
              <a:gd name="connsiteX229" fmla="*/ 850900 w 1593099"/>
              <a:gd name="connsiteY229" fmla="*/ 1344083 h 1545167"/>
              <a:gd name="connsiteX230" fmla="*/ 865717 w 1593099"/>
              <a:gd name="connsiteY230" fmla="*/ 1335617 h 1545167"/>
              <a:gd name="connsiteX231" fmla="*/ 878417 w 1593099"/>
              <a:gd name="connsiteY231" fmla="*/ 1331383 h 1545167"/>
              <a:gd name="connsiteX232" fmla="*/ 884767 w 1593099"/>
              <a:gd name="connsiteY232" fmla="*/ 1329267 h 1545167"/>
              <a:gd name="connsiteX233" fmla="*/ 893233 w 1593099"/>
              <a:gd name="connsiteY233" fmla="*/ 1327150 h 1545167"/>
              <a:gd name="connsiteX234" fmla="*/ 899583 w 1593099"/>
              <a:gd name="connsiteY234" fmla="*/ 1325033 h 1545167"/>
              <a:gd name="connsiteX235" fmla="*/ 918633 w 1593099"/>
              <a:gd name="connsiteY235" fmla="*/ 1318683 h 1545167"/>
              <a:gd name="connsiteX236" fmla="*/ 927100 w 1593099"/>
              <a:gd name="connsiteY236" fmla="*/ 1314450 h 1545167"/>
              <a:gd name="connsiteX237" fmla="*/ 950383 w 1593099"/>
              <a:gd name="connsiteY237" fmla="*/ 1305983 h 1545167"/>
              <a:gd name="connsiteX238" fmla="*/ 967317 w 1593099"/>
              <a:gd name="connsiteY238" fmla="*/ 1297517 h 1545167"/>
              <a:gd name="connsiteX239" fmla="*/ 1005417 w 1593099"/>
              <a:gd name="connsiteY239" fmla="*/ 1286933 h 1545167"/>
              <a:gd name="connsiteX240" fmla="*/ 1024467 w 1593099"/>
              <a:gd name="connsiteY240" fmla="*/ 1274233 h 1545167"/>
              <a:gd name="connsiteX241" fmla="*/ 1041400 w 1593099"/>
              <a:gd name="connsiteY241" fmla="*/ 1270000 h 1545167"/>
              <a:gd name="connsiteX242" fmla="*/ 1054100 w 1593099"/>
              <a:gd name="connsiteY242" fmla="*/ 1261533 h 1545167"/>
              <a:gd name="connsiteX243" fmla="*/ 1066800 w 1593099"/>
              <a:gd name="connsiteY243" fmla="*/ 1253067 h 1545167"/>
              <a:gd name="connsiteX244" fmla="*/ 1081617 w 1593099"/>
              <a:gd name="connsiteY244" fmla="*/ 1248833 h 1545167"/>
              <a:gd name="connsiteX245" fmla="*/ 1087967 w 1593099"/>
              <a:gd name="connsiteY245" fmla="*/ 1244600 h 1545167"/>
              <a:gd name="connsiteX246" fmla="*/ 1092200 w 1593099"/>
              <a:gd name="connsiteY246" fmla="*/ 1238250 h 1545167"/>
              <a:gd name="connsiteX247" fmla="*/ 1098550 w 1593099"/>
              <a:gd name="connsiteY247" fmla="*/ 1231900 h 1545167"/>
              <a:gd name="connsiteX248" fmla="*/ 1100667 w 1593099"/>
              <a:gd name="connsiteY248" fmla="*/ 1225550 h 1545167"/>
              <a:gd name="connsiteX249" fmla="*/ 1109133 w 1593099"/>
              <a:gd name="connsiteY249" fmla="*/ 1212850 h 1545167"/>
              <a:gd name="connsiteX250" fmla="*/ 1115483 w 1593099"/>
              <a:gd name="connsiteY250" fmla="*/ 1195917 h 1545167"/>
              <a:gd name="connsiteX251" fmla="*/ 1117600 w 1593099"/>
              <a:gd name="connsiteY251" fmla="*/ 1187450 h 1545167"/>
              <a:gd name="connsiteX252" fmla="*/ 1121833 w 1593099"/>
              <a:gd name="connsiteY252" fmla="*/ 1174750 h 1545167"/>
              <a:gd name="connsiteX253" fmla="*/ 1138767 w 1593099"/>
              <a:gd name="connsiteY253" fmla="*/ 1172633 h 1545167"/>
              <a:gd name="connsiteX254" fmla="*/ 1149350 w 1593099"/>
              <a:gd name="connsiteY254" fmla="*/ 1168400 h 1545167"/>
              <a:gd name="connsiteX255" fmla="*/ 1157817 w 1593099"/>
              <a:gd name="connsiteY255" fmla="*/ 1166283 h 1545167"/>
              <a:gd name="connsiteX256" fmla="*/ 1162050 w 1593099"/>
              <a:gd name="connsiteY256" fmla="*/ 1159933 h 1545167"/>
              <a:gd name="connsiteX257" fmla="*/ 1183217 w 1593099"/>
              <a:gd name="connsiteY257" fmla="*/ 1151467 h 1545167"/>
              <a:gd name="connsiteX258" fmla="*/ 1193800 w 1593099"/>
              <a:gd name="connsiteY258" fmla="*/ 1145117 h 1545167"/>
              <a:gd name="connsiteX259" fmla="*/ 1204383 w 1593099"/>
              <a:gd name="connsiteY259" fmla="*/ 1136650 h 1545167"/>
              <a:gd name="connsiteX260" fmla="*/ 1210733 w 1593099"/>
              <a:gd name="connsiteY260" fmla="*/ 1134533 h 1545167"/>
              <a:gd name="connsiteX261" fmla="*/ 1217083 w 1593099"/>
              <a:gd name="connsiteY261" fmla="*/ 1130300 h 1545167"/>
              <a:gd name="connsiteX262" fmla="*/ 1240367 w 1593099"/>
              <a:gd name="connsiteY262" fmla="*/ 1119717 h 1545167"/>
              <a:gd name="connsiteX263" fmla="*/ 1255183 w 1593099"/>
              <a:gd name="connsiteY263" fmla="*/ 1111250 h 1545167"/>
              <a:gd name="connsiteX264" fmla="*/ 1272117 w 1593099"/>
              <a:gd name="connsiteY264" fmla="*/ 1107017 h 1545167"/>
              <a:gd name="connsiteX265" fmla="*/ 1278467 w 1593099"/>
              <a:gd name="connsiteY265" fmla="*/ 1104900 h 1545167"/>
              <a:gd name="connsiteX266" fmla="*/ 1299633 w 1593099"/>
              <a:gd name="connsiteY266" fmla="*/ 1100667 h 1545167"/>
              <a:gd name="connsiteX267" fmla="*/ 1305983 w 1593099"/>
              <a:gd name="connsiteY267" fmla="*/ 1096433 h 1545167"/>
              <a:gd name="connsiteX268" fmla="*/ 1318683 w 1593099"/>
              <a:gd name="connsiteY268" fmla="*/ 1094317 h 1545167"/>
              <a:gd name="connsiteX269" fmla="*/ 1325033 w 1593099"/>
              <a:gd name="connsiteY269" fmla="*/ 1092200 h 1545167"/>
              <a:gd name="connsiteX270" fmla="*/ 1341967 w 1593099"/>
              <a:gd name="connsiteY270" fmla="*/ 1087967 h 1545167"/>
              <a:gd name="connsiteX271" fmla="*/ 1367367 w 1593099"/>
              <a:gd name="connsiteY271" fmla="*/ 1081617 h 1545167"/>
              <a:gd name="connsiteX272" fmla="*/ 1392767 w 1593099"/>
              <a:gd name="connsiteY272" fmla="*/ 1075267 h 1545167"/>
              <a:gd name="connsiteX273" fmla="*/ 1416050 w 1593099"/>
              <a:gd name="connsiteY273" fmla="*/ 1071033 h 1545167"/>
              <a:gd name="connsiteX274" fmla="*/ 1435100 w 1593099"/>
              <a:gd name="connsiteY274" fmla="*/ 1062567 h 1545167"/>
              <a:gd name="connsiteX275" fmla="*/ 1441450 w 1593099"/>
              <a:gd name="connsiteY275" fmla="*/ 1058333 h 1545167"/>
              <a:gd name="connsiteX276" fmla="*/ 1447800 w 1593099"/>
              <a:gd name="connsiteY276" fmla="*/ 1051983 h 1545167"/>
              <a:gd name="connsiteX277" fmla="*/ 1456267 w 1593099"/>
              <a:gd name="connsiteY277" fmla="*/ 1045633 h 1545167"/>
              <a:gd name="connsiteX278" fmla="*/ 1471083 w 1593099"/>
              <a:gd name="connsiteY278" fmla="*/ 1024467 h 1545167"/>
              <a:gd name="connsiteX279" fmla="*/ 1481667 w 1593099"/>
              <a:gd name="connsiteY279" fmla="*/ 1016000 h 1545167"/>
              <a:gd name="connsiteX280" fmla="*/ 1488017 w 1593099"/>
              <a:gd name="connsiteY280" fmla="*/ 1007533 h 1545167"/>
              <a:gd name="connsiteX281" fmla="*/ 1507067 w 1593099"/>
              <a:gd name="connsiteY281" fmla="*/ 992717 h 1545167"/>
              <a:gd name="connsiteX282" fmla="*/ 1519767 w 1593099"/>
              <a:gd name="connsiteY282" fmla="*/ 980017 h 1545167"/>
              <a:gd name="connsiteX283" fmla="*/ 1526117 w 1593099"/>
              <a:gd name="connsiteY283" fmla="*/ 973667 h 1545167"/>
              <a:gd name="connsiteX284" fmla="*/ 1534583 w 1593099"/>
              <a:gd name="connsiteY284" fmla="*/ 969433 h 1545167"/>
              <a:gd name="connsiteX285" fmla="*/ 1545167 w 1593099"/>
              <a:gd name="connsiteY285" fmla="*/ 956733 h 1545167"/>
              <a:gd name="connsiteX286" fmla="*/ 1551517 w 1593099"/>
              <a:gd name="connsiteY286" fmla="*/ 952500 h 1545167"/>
              <a:gd name="connsiteX287" fmla="*/ 1559983 w 1593099"/>
              <a:gd name="connsiteY287" fmla="*/ 946150 h 1545167"/>
              <a:gd name="connsiteX288" fmla="*/ 1576917 w 1593099"/>
              <a:gd name="connsiteY288" fmla="*/ 937683 h 1545167"/>
              <a:gd name="connsiteX289" fmla="*/ 1589617 w 1593099"/>
              <a:gd name="connsiteY289" fmla="*/ 929217 h 1545167"/>
              <a:gd name="connsiteX290" fmla="*/ 1587500 w 1593099"/>
              <a:gd name="connsiteY290" fmla="*/ 867833 h 1545167"/>
              <a:gd name="connsiteX291" fmla="*/ 1581150 w 1593099"/>
              <a:gd name="connsiteY291" fmla="*/ 844550 h 1545167"/>
              <a:gd name="connsiteX292" fmla="*/ 1574800 w 1593099"/>
              <a:gd name="connsiteY292" fmla="*/ 825500 h 1545167"/>
              <a:gd name="connsiteX293" fmla="*/ 1572683 w 1593099"/>
              <a:gd name="connsiteY293" fmla="*/ 819150 h 1545167"/>
              <a:gd name="connsiteX294" fmla="*/ 1568450 w 1593099"/>
              <a:gd name="connsiteY294" fmla="*/ 808567 h 1545167"/>
              <a:gd name="connsiteX295" fmla="*/ 1564217 w 1593099"/>
              <a:gd name="connsiteY295" fmla="*/ 800100 h 1545167"/>
              <a:gd name="connsiteX296" fmla="*/ 1559983 w 1593099"/>
              <a:gd name="connsiteY296" fmla="*/ 787400 h 1545167"/>
              <a:gd name="connsiteX297" fmla="*/ 1557867 w 1593099"/>
              <a:gd name="connsiteY297" fmla="*/ 781050 h 1545167"/>
              <a:gd name="connsiteX298" fmla="*/ 1549400 w 1593099"/>
              <a:gd name="connsiteY298" fmla="*/ 772583 h 1545167"/>
              <a:gd name="connsiteX299" fmla="*/ 1545167 w 1593099"/>
              <a:gd name="connsiteY299" fmla="*/ 766233 h 1545167"/>
              <a:gd name="connsiteX300" fmla="*/ 1538817 w 1593099"/>
              <a:gd name="connsiteY300" fmla="*/ 764117 h 1545167"/>
              <a:gd name="connsiteX301" fmla="*/ 1532467 w 1593099"/>
              <a:gd name="connsiteY301" fmla="*/ 759883 h 1545167"/>
              <a:gd name="connsiteX302" fmla="*/ 1521883 w 1593099"/>
              <a:gd name="connsiteY302" fmla="*/ 747183 h 1545167"/>
              <a:gd name="connsiteX303" fmla="*/ 1509183 w 1593099"/>
              <a:gd name="connsiteY303" fmla="*/ 738717 h 1545167"/>
              <a:gd name="connsiteX304" fmla="*/ 1496483 w 1593099"/>
              <a:gd name="connsiteY304" fmla="*/ 726017 h 1545167"/>
              <a:gd name="connsiteX305" fmla="*/ 1479550 w 1593099"/>
              <a:gd name="connsiteY305" fmla="*/ 717550 h 1545167"/>
              <a:gd name="connsiteX306" fmla="*/ 1460500 w 1593099"/>
              <a:gd name="connsiteY306" fmla="*/ 692150 h 1545167"/>
              <a:gd name="connsiteX307" fmla="*/ 1458383 w 1593099"/>
              <a:gd name="connsiteY307" fmla="*/ 681567 h 1545167"/>
              <a:gd name="connsiteX308" fmla="*/ 1449917 w 1593099"/>
              <a:gd name="connsiteY308" fmla="*/ 664633 h 1545167"/>
              <a:gd name="connsiteX309" fmla="*/ 1443567 w 1593099"/>
              <a:gd name="connsiteY309" fmla="*/ 647700 h 1545167"/>
              <a:gd name="connsiteX310" fmla="*/ 1439333 w 1593099"/>
              <a:gd name="connsiteY310" fmla="*/ 639233 h 1545167"/>
              <a:gd name="connsiteX311" fmla="*/ 1428750 w 1593099"/>
              <a:gd name="connsiteY311" fmla="*/ 615950 h 1545167"/>
              <a:gd name="connsiteX312" fmla="*/ 1424517 w 1593099"/>
              <a:gd name="connsiteY312" fmla="*/ 607483 h 1545167"/>
              <a:gd name="connsiteX313" fmla="*/ 1418167 w 1593099"/>
              <a:gd name="connsiteY313" fmla="*/ 599017 h 1545167"/>
              <a:gd name="connsiteX314" fmla="*/ 1409700 w 1593099"/>
              <a:gd name="connsiteY314" fmla="*/ 582083 h 1545167"/>
              <a:gd name="connsiteX315" fmla="*/ 1394883 w 1593099"/>
              <a:gd name="connsiteY315" fmla="*/ 560917 h 1545167"/>
              <a:gd name="connsiteX316" fmla="*/ 1382183 w 1593099"/>
              <a:gd name="connsiteY316" fmla="*/ 548217 h 1545167"/>
              <a:gd name="connsiteX317" fmla="*/ 1375833 w 1593099"/>
              <a:gd name="connsiteY317" fmla="*/ 541867 h 1545167"/>
              <a:gd name="connsiteX318" fmla="*/ 1369483 w 1593099"/>
              <a:gd name="connsiteY318" fmla="*/ 537633 h 1545167"/>
              <a:gd name="connsiteX319" fmla="*/ 1365250 w 1593099"/>
              <a:gd name="connsiteY319" fmla="*/ 529167 h 1545167"/>
              <a:gd name="connsiteX320" fmla="*/ 1354667 w 1593099"/>
              <a:gd name="connsiteY320" fmla="*/ 520700 h 1545167"/>
              <a:gd name="connsiteX321" fmla="*/ 1350433 w 1593099"/>
              <a:gd name="connsiteY321" fmla="*/ 514350 h 1545167"/>
              <a:gd name="connsiteX322" fmla="*/ 1339850 w 1593099"/>
              <a:gd name="connsiteY322" fmla="*/ 505883 h 1545167"/>
              <a:gd name="connsiteX323" fmla="*/ 1325033 w 1593099"/>
              <a:gd name="connsiteY323" fmla="*/ 486833 h 1545167"/>
              <a:gd name="connsiteX324" fmla="*/ 1318683 w 1593099"/>
              <a:gd name="connsiteY324" fmla="*/ 469900 h 1545167"/>
              <a:gd name="connsiteX325" fmla="*/ 1312333 w 1593099"/>
              <a:gd name="connsiteY325" fmla="*/ 457200 h 1545167"/>
              <a:gd name="connsiteX326" fmla="*/ 1310217 w 1593099"/>
              <a:gd name="connsiteY326" fmla="*/ 448733 h 1545167"/>
              <a:gd name="connsiteX327" fmla="*/ 1305983 w 1593099"/>
              <a:gd name="connsiteY327" fmla="*/ 442383 h 1545167"/>
              <a:gd name="connsiteX328" fmla="*/ 1301750 w 1593099"/>
              <a:gd name="connsiteY328" fmla="*/ 433917 h 1545167"/>
              <a:gd name="connsiteX329" fmla="*/ 1297517 w 1593099"/>
              <a:gd name="connsiteY329" fmla="*/ 421217 h 1545167"/>
              <a:gd name="connsiteX330" fmla="*/ 1295400 w 1593099"/>
              <a:gd name="connsiteY330" fmla="*/ 414867 h 1545167"/>
              <a:gd name="connsiteX331" fmla="*/ 1289050 w 1593099"/>
              <a:gd name="connsiteY331" fmla="*/ 410633 h 1545167"/>
              <a:gd name="connsiteX332" fmla="*/ 1280583 w 1593099"/>
              <a:gd name="connsiteY332" fmla="*/ 397933 h 1545167"/>
              <a:gd name="connsiteX333" fmla="*/ 1263650 w 1593099"/>
              <a:gd name="connsiteY333" fmla="*/ 381000 h 1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593099" h="1545167">
                <a:moveTo>
                  <a:pt x="1263650" y="381000"/>
                </a:moveTo>
                <a:lnTo>
                  <a:pt x="1263650" y="381000"/>
                </a:lnTo>
                <a:cubicBezTo>
                  <a:pt x="1260122" y="376061"/>
                  <a:pt x="1256190" y="371388"/>
                  <a:pt x="1253067" y="366183"/>
                </a:cubicBezTo>
                <a:cubicBezTo>
                  <a:pt x="1251919" y="364270"/>
                  <a:pt x="1252188" y="361689"/>
                  <a:pt x="1250950" y="359833"/>
                </a:cubicBezTo>
                <a:cubicBezTo>
                  <a:pt x="1249290" y="357342"/>
                  <a:pt x="1246516" y="355783"/>
                  <a:pt x="1244600" y="353483"/>
                </a:cubicBezTo>
                <a:cubicBezTo>
                  <a:pt x="1237236" y="344645"/>
                  <a:pt x="1244441" y="348491"/>
                  <a:pt x="1234017" y="345017"/>
                </a:cubicBezTo>
                <a:lnTo>
                  <a:pt x="1208617" y="319617"/>
                </a:lnTo>
                <a:cubicBezTo>
                  <a:pt x="1206500" y="317500"/>
                  <a:pt x="1203928" y="315758"/>
                  <a:pt x="1202267" y="313267"/>
                </a:cubicBezTo>
                <a:cubicBezTo>
                  <a:pt x="1200856" y="311150"/>
                  <a:pt x="1199832" y="308716"/>
                  <a:pt x="1198033" y="306917"/>
                </a:cubicBezTo>
                <a:cubicBezTo>
                  <a:pt x="1196234" y="305118"/>
                  <a:pt x="1193482" y="304482"/>
                  <a:pt x="1191683" y="302683"/>
                </a:cubicBezTo>
                <a:cubicBezTo>
                  <a:pt x="1175930" y="286930"/>
                  <a:pt x="1193948" y="299961"/>
                  <a:pt x="1178983" y="289983"/>
                </a:cubicBezTo>
                <a:cubicBezTo>
                  <a:pt x="1176161" y="285750"/>
                  <a:pt x="1174115" y="280880"/>
                  <a:pt x="1170517" y="277283"/>
                </a:cubicBezTo>
                <a:cubicBezTo>
                  <a:pt x="1169106" y="275872"/>
                  <a:pt x="1167530" y="274608"/>
                  <a:pt x="1166283" y="273050"/>
                </a:cubicBezTo>
                <a:cubicBezTo>
                  <a:pt x="1159621" y="264723"/>
                  <a:pt x="1164753" y="267894"/>
                  <a:pt x="1155700" y="260350"/>
                </a:cubicBezTo>
                <a:cubicBezTo>
                  <a:pt x="1138477" y="245998"/>
                  <a:pt x="1164323" y="270330"/>
                  <a:pt x="1136650" y="251883"/>
                </a:cubicBezTo>
                <a:lnTo>
                  <a:pt x="1117600" y="239183"/>
                </a:lnTo>
                <a:cubicBezTo>
                  <a:pt x="1115483" y="237772"/>
                  <a:pt x="1113663" y="235755"/>
                  <a:pt x="1111250" y="234950"/>
                </a:cubicBezTo>
                <a:lnTo>
                  <a:pt x="1104900" y="232833"/>
                </a:lnTo>
                <a:cubicBezTo>
                  <a:pt x="1080153" y="214273"/>
                  <a:pt x="1110710" y="237814"/>
                  <a:pt x="1090083" y="220133"/>
                </a:cubicBezTo>
                <a:cubicBezTo>
                  <a:pt x="1087405" y="217837"/>
                  <a:pt x="1084327" y="216041"/>
                  <a:pt x="1081617" y="213783"/>
                </a:cubicBezTo>
                <a:cubicBezTo>
                  <a:pt x="1080084" y="212505"/>
                  <a:pt x="1079217" y="210336"/>
                  <a:pt x="1077383" y="209550"/>
                </a:cubicBezTo>
                <a:cubicBezTo>
                  <a:pt x="1074076" y="208133"/>
                  <a:pt x="1070290" y="208305"/>
                  <a:pt x="1066800" y="207433"/>
                </a:cubicBezTo>
                <a:cubicBezTo>
                  <a:pt x="1056867" y="204950"/>
                  <a:pt x="1057565" y="202019"/>
                  <a:pt x="1043517" y="201083"/>
                </a:cubicBezTo>
                <a:lnTo>
                  <a:pt x="1011767" y="198967"/>
                </a:lnTo>
                <a:cubicBezTo>
                  <a:pt x="1008945" y="198261"/>
                  <a:pt x="1006140" y="197481"/>
                  <a:pt x="1003300" y="196850"/>
                </a:cubicBezTo>
                <a:cubicBezTo>
                  <a:pt x="994415" y="194875"/>
                  <a:pt x="989220" y="194150"/>
                  <a:pt x="980017" y="192617"/>
                </a:cubicBezTo>
                <a:cubicBezTo>
                  <a:pt x="975784" y="191206"/>
                  <a:pt x="971308" y="190378"/>
                  <a:pt x="967317" y="188383"/>
                </a:cubicBezTo>
                <a:cubicBezTo>
                  <a:pt x="964495" y="186972"/>
                  <a:pt x="961590" y="185715"/>
                  <a:pt x="958850" y="184150"/>
                </a:cubicBezTo>
                <a:cubicBezTo>
                  <a:pt x="956641" y="182888"/>
                  <a:pt x="954838" y="180919"/>
                  <a:pt x="952500" y="179917"/>
                </a:cubicBezTo>
                <a:cubicBezTo>
                  <a:pt x="949826" y="178771"/>
                  <a:pt x="946855" y="178506"/>
                  <a:pt x="944033" y="177800"/>
                </a:cubicBezTo>
                <a:cubicBezTo>
                  <a:pt x="928573" y="162340"/>
                  <a:pt x="950159" y="182588"/>
                  <a:pt x="920750" y="162983"/>
                </a:cubicBezTo>
                <a:cubicBezTo>
                  <a:pt x="911774" y="157000"/>
                  <a:pt x="916675" y="159888"/>
                  <a:pt x="905933" y="154517"/>
                </a:cubicBezTo>
                <a:cubicBezTo>
                  <a:pt x="897238" y="145820"/>
                  <a:pt x="903485" y="151175"/>
                  <a:pt x="884767" y="141817"/>
                </a:cubicBezTo>
                <a:lnTo>
                  <a:pt x="884767" y="141817"/>
                </a:lnTo>
                <a:cubicBezTo>
                  <a:pt x="881945" y="139700"/>
                  <a:pt x="879347" y="137245"/>
                  <a:pt x="876300" y="135467"/>
                </a:cubicBezTo>
                <a:cubicBezTo>
                  <a:pt x="870849" y="132287"/>
                  <a:pt x="864618" y="130500"/>
                  <a:pt x="859367" y="127000"/>
                </a:cubicBezTo>
                <a:cubicBezTo>
                  <a:pt x="837402" y="112358"/>
                  <a:pt x="871405" y="134646"/>
                  <a:pt x="844550" y="118533"/>
                </a:cubicBezTo>
                <a:cubicBezTo>
                  <a:pt x="840187" y="115915"/>
                  <a:pt x="836400" y="112343"/>
                  <a:pt x="831850" y="110067"/>
                </a:cubicBezTo>
                <a:cubicBezTo>
                  <a:pt x="821108" y="104695"/>
                  <a:pt x="826009" y="107583"/>
                  <a:pt x="817033" y="101600"/>
                </a:cubicBezTo>
                <a:cubicBezTo>
                  <a:pt x="814211" y="97367"/>
                  <a:pt x="812165" y="92497"/>
                  <a:pt x="808567" y="88900"/>
                </a:cubicBezTo>
                <a:cubicBezTo>
                  <a:pt x="804628" y="84962"/>
                  <a:pt x="802771" y="83659"/>
                  <a:pt x="800100" y="78317"/>
                </a:cubicBezTo>
                <a:cubicBezTo>
                  <a:pt x="799102" y="76321"/>
                  <a:pt x="799067" y="73917"/>
                  <a:pt x="797983" y="71967"/>
                </a:cubicBezTo>
                <a:cubicBezTo>
                  <a:pt x="793317" y="63567"/>
                  <a:pt x="787788" y="55228"/>
                  <a:pt x="778933" y="50800"/>
                </a:cubicBezTo>
                <a:cubicBezTo>
                  <a:pt x="776937" y="49802"/>
                  <a:pt x="774579" y="49681"/>
                  <a:pt x="772583" y="48683"/>
                </a:cubicBezTo>
                <a:cubicBezTo>
                  <a:pt x="770308" y="47545"/>
                  <a:pt x="768558" y="45483"/>
                  <a:pt x="766233" y="44450"/>
                </a:cubicBezTo>
                <a:cubicBezTo>
                  <a:pt x="762155" y="42638"/>
                  <a:pt x="757766" y="41628"/>
                  <a:pt x="753533" y="40217"/>
                </a:cubicBezTo>
                <a:lnTo>
                  <a:pt x="747183" y="38100"/>
                </a:lnTo>
                <a:cubicBezTo>
                  <a:pt x="745066" y="37394"/>
                  <a:pt x="742829" y="36981"/>
                  <a:pt x="740833" y="35983"/>
                </a:cubicBezTo>
                <a:lnTo>
                  <a:pt x="723900" y="27517"/>
                </a:lnTo>
                <a:cubicBezTo>
                  <a:pt x="705349" y="8966"/>
                  <a:pt x="728881" y="31668"/>
                  <a:pt x="711200" y="16933"/>
                </a:cubicBezTo>
                <a:cubicBezTo>
                  <a:pt x="708900" y="15017"/>
                  <a:pt x="707213" y="12421"/>
                  <a:pt x="704850" y="10583"/>
                </a:cubicBezTo>
                <a:cubicBezTo>
                  <a:pt x="693934" y="2093"/>
                  <a:pt x="695380" y="3194"/>
                  <a:pt x="685800" y="0"/>
                </a:cubicBezTo>
                <a:cubicBezTo>
                  <a:pt x="677333" y="706"/>
                  <a:pt x="668401" y="-740"/>
                  <a:pt x="660400" y="2117"/>
                </a:cubicBezTo>
                <a:cubicBezTo>
                  <a:pt x="657429" y="3178"/>
                  <a:pt x="658001" y="8016"/>
                  <a:pt x="656167" y="10583"/>
                </a:cubicBezTo>
                <a:cubicBezTo>
                  <a:pt x="654427" y="13019"/>
                  <a:pt x="651733" y="14633"/>
                  <a:pt x="649817" y="16933"/>
                </a:cubicBezTo>
                <a:cubicBezTo>
                  <a:pt x="648188" y="18887"/>
                  <a:pt x="647258" y="21368"/>
                  <a:pt x="645583" y="23283"/>
                </a:cubicBezTo>
                <a:cubicBezTo>
                  <a:pt x="636823" y="33295"/>
                  <a:pt x="638213" y="33251"/>
                  <a:pt x="628650" y="35983"/>
                </a:cubicBezTo>
                <a:cubicBezTo>
                  <a:pt x="625853" y="36782"/>
                  <a:pt x="623005" y="37394"/>
                  <a:pt x="620183" y="38100"/>
                </a:cubicBezTo>
                <a:cubicBezTo>
                  <a:pt x="617361" y="40217"/>
                  <a:pt x="614588" y="42400"/>
                  <a:pt x="611717" y="44450"/>
                </a:cubicBezTo>
                <a:cubicBezTo>
                  <a:pt x="609647" y="45929"/>
                  <a:pt x="607321" y="47054"/>
                  <a:pt x="605367" y="48683"/>
                </a:cubicBezTo>
                <a:cubicBezTo>
                  <a:pt x="603067" y="50599"/>
                  <a:pt x="601453" y="53293"/>
                  <a:pt x="599017" y="55033"/>
                </a:cubicBezTo>
                <a:cubicBezTo>
                  <a:pt x="596449" y="56867"/>
                  <a:pt x="593290" y="57701"/>
                  <a:pt x="590550" y="59267"/>
                </a:cubicBezTo>
                <a:cubicBezTo>
                  <a:pt x="588341" y="60529"/>
                  <a:pt x="586538" y="62498"/>
                  <a:pt x="584200" y="63500"/>
                </a:cubicBezTo>
                <a:cubicBezTo>
                  <a:pt x="581526" y="64646"/>
                  <a:pt x="578457" y="64595"/>
                  <a:pt x="575733" y="65617"/>
                </a:cubicBezTo>
                <a:cubicBezTo>
                  <a:pt x="572779" y="66725"/>
                  <a:pt x="570167" y="68607"/>
                  <a:pt x="567267" y="69850"/>
                </a:cubicBezTo>
                <a:cubicBezTo>
                  <a:pt x="565216" y="70729"/>
                  <a:pt x="563034" y="71261"/>
                  <a:pt x="560917" y="71967"/>
                </a:cubicBezTo>
                <a:cubicBezTo>
                  <a:pt x="546337" y="86544"/>
                  <a:pt x="571297" y="62481"/>
                  <a:pt x="548217" y="80433"/>
                </a:cubicBezTo>
                <a:cubicBezTo>
                  <a:pt x="543701" y="83945"/>
                  <a:pt x="536389" y="91388"/>
                  <a:pt x="533400" y="97367"/>
                </a:cubicBezTo>
                <a:cubicBezTo>
                  <a:pt x="532402" y="99363"/>
                  <a:pt x="531989" y="101600"/>
                  <a:pt x="531283" y="103717"/>
                </a:cubicBezTo>
                <a:cubicBezTo>
                  <a:pt x="534516" y="126342"/>
                  <a:pt x="531169" y="114071"/>
                  <a:pt x="543983" y="139700"/>
                </a:cubicBezTo>
                <a:lnTo>
                  <a:pt x="543983" y="139700"/>
                </a:lnTo>
                <a:lnTo>
                  <a:pt x="548217" y="156633"/>
                </a:lnTo>
                <a:cubicBezTo>
                  <a:pt x="546806" y="160866"/>
                  <a:pt x="546150" y="165432"/>
                  <a:pt x="543983" y="169333"/>
                </a:cubicBezTo>
                <a:cubicBezTo>
                  <a:pt x="538950" y="178392"/>
                  <a:pt x="538315" y="173893"/>
                  <a:pt x="531283" y="177800"/>
                </a:cubicBezTo>
                <a:cubicBezTo>
                  <a:pt x="509454" y="189928"/>
                  <a:pt x="526599" y="183596"/>
                  <a:pt x="512233" y="188383"/>
                </a:cubicBezTo>
                <a:cubicBezTo>
                  <a:pt x="498828" y="187678"/>
                  <a:pt x="485386" y="187482"/>
                  <a:pt x="472017" y="186267"/>
                </a:cubicBezTo>
                <a:cubicBezTo>
                  <a:pt x="469795" y="186065"/>
                  <a:pt x="467898" y="184150"/>
                  <a:pt x="465667" y="184150"/>
                </a:cubicBezTo>
                <a:cubicBezTo>
                  <a:pt x="456468" y="184150"/>
                  <a:pt x="447322" y="185561"/>
                  <a:pt x="438150" y="186267"/>
                </a:cubicBezTo>
                <a:cubicBezTo>
                  <a:pt x="435328" y="188384"/>
                  <a:pt x="432746" y="190867"/>
                  <a:pt x="429683" y="192617"/>
                </a:cubicBezTo>
                <a:cubicBezTo>
                  <a:pt x="427746" y="193724"/>
                  <a:pt x="425246" y="193585"/>
                  <a:pt x="423333" y="194733"/>
                </a:cubicBezTo>
                <a:cubicBezTo>
                  <a:pt x="421622" y="195760"/>
                  <a:pt x="420792" y="197909"/>
                  <a:pt x="419100" y="198967"/>
                </a:cubicBezTo>
                <a:cubicBezTo>
                  <a:pt x="415087" y="201476"/>
                  <a:pt x="410278" y="202603"/>
                  <a:pt x="406400" y="205317"/>
                </a:cubicBezTo>
                <a:cubicBezTo>
                  <a:pt x="403130" y="207606"/>
                  <a:pt x="401181" y="211463"/>
                  <a:pt x="397933" y="213783"/>
                </a:cubicBezTo>
                <a:cubicBezTo>
                  <a:pt x="396117" y="215080"/>
                  <a:pt x="393634" y="215021"/>
                  <a:pt x="391583" y="215900"/>
                </a:cubicBezTo>
                <a:cubicBezTo>
                  <a:pt x="388683" y="217143"/>
                  <a:pt x="386139" y="219226"/>
                  <a:pt x="383117" y="220133"/>
                </a:cubicBezTo>
                <a:cubicBezTo>
                  <a:pt x="379006" y="221366"/>
                  <a:pt x="374581" y="221209"/>
                  <a:pt x="370417" y="222250"/>
                </a:cubicBezTo>
                <a:cubicBezTo>
                  <a:pt x="362291" y="224281"/>
                  <a:pt x="352094" y="228410"/>
                  <a:pt x="345017" y="232833"/>
                </a:cubicBezTo>
                <a:cubicBezTo>
                  <a:pt x="343324" y="233891"/>
                  <a:pt x="342082" y="235552"/>
                  <a:pt x="340783" y="237067"/>
                </a:cubicBezTo>
                <a:cubicBezTo>
                  <a:pt x="337843" y="240497"/>
                  <a:pt x="335511" y="244456"/>
                  <a:pt x="332317" y="247650"/>
                </a:cubicBezTo>
                <a:cubicBezTo>
                  <a:pt x="330518" y="249449"/>
                  <a:pt x="328084" y="250472"/>
                  <a:pt x="325967" y="251883"/>
                </a:cubicBezTo>
                <a:cubicBezTo>
                  <a:pt x="323850" y="254705"/>
                  <a:pt x="321940" y="257695"/>
                  <a:pt x="319617" y="260350"/>
                </a:cubicBezTo>
                <a:cubicBezTo>
                  <a:pt x="316989" y="263354"/>
                  <a:pt x="313364" y="265496"/>
                  <a:pt x="311150" y="268817"/>
                </a:cubicBezTo>
                <a:cubicBezTo>
                  <a:pt x="308328" y="273050"/>
                  <a:pt x="306281" y="277919"/>
                  <a:pt x="302683" y="281517"/>
                </a:cubicBezTo>
                <a:cubicBezTo>
                  <a:pt x="299861" y="284339"/>
                  <a:pt x="296814" y="286953"/>
                  <a:pt x="294217" y="289983"/>
                </a:cubicBezTo>
                <a:cubicBezTo>
                  <a:pt x="292561" y="291915"/>
                  <a:pt x="291572" y="294346"/>
                  <a:pt x="289983" y="296333"/>
                </a:cubicBezTo>
                <a:cubicBezTo>
                  <a:pt x="288736" y="297891"/>
                  <a:pt x="287064" y="299065"/>
                  <a:pt x="285750" y="300567"/>
                </a:cubicBezTo>
                <a:cubicBezTo>
                  <a:pt x="279674" y="307512"/>
                  <a:pt x="274143" y="314278"/>
                  <a:pt x="268817" y="321733"/>
                </a:cubicBezTo>
                <a:cubicBezTo>
                  <a:pt x="262140" y="331079"/>
                  <a:pt x="267429" y="325236"/>
                  <a:pt x="260350" y="332317"/>
                </a:cubicBezTo>
                <a:cubicBezTo>
                  <a:pt x="259644" y="334434"/>
                  <a:pt x="259340" y="336730"/>
                  <a:pt x="258233" y="338667"/>
                </a:cubicBezTo>
                <a:cubicBezTo>
                  <a:pt x="256502" y="341695"/>
                  <a:pt x="251086" y="348618"/>
                  <a:pt x="247650" y="351367"/>
                </a:cubicBezTo>
                <a:cubicBezTo>
                  <a:pt x="245664" y="352956"/>
                  <a:pt x="243417" y="354189"/>
                  <a:pt x="241300" y="355600"/>
                </a:cubicBezTo>
                <a:cubicBezTo>
                  <a:pt x="239889" y="357717"/>
                  <a:pt x="238722" y="360019"/>
                  <a:pt x="237067" y="361950"/>
                </a:cubicBezTo>
                <a:cubicBezTo>
                  <a:pt x="237059" y="361959"/>
                  <a:pt x="220142" y="378874"/>
                  <a:pt x="220133" y="378883"/>
                </a:cubicBezTo>
                <a:cubicBezTo>
                  <a:pt x="218016" y="381000"/>
                  <a:pt x="215323" y="382666"/>
                  <a:pt x="213783" y="385233"/>
                </a:cubicBezTo>
                <a:cubicBezTo>
                  <a:pt x="207448" y="395791"/>
                  <a:pt x="208336" y="396252"/>
                  <a:pt x="198967" y="404283"/>
                </a:cubicBezTo>
                <a:cubicBezTo>
                  <a:pt x="189468" y="412425"/>
                  <a:pt x="195584" y="404521"/>
                  <a:pt x="188383" y="412750"/>
                </a:cubicBezTo>
                <a:cubicBezTo>
                  <a:pt x="184754" y="416897"/>
                  <a:pt x="181183" y="421100"/>
                  <a:pt x="177800" y="425450"/>
                </a:cubicBezTo>
                <a:cubicBezTo>
                  <a:pt x="176238" y="427458"/>
                  <a:pt x="175242" y="429886"/>
                  <a:pt x="173567" y="431800"/>
                </a:cubicBezTo>
                <a:cubicBezTo>
                  <a:pt x="170282" y="435555"/>
                  <a:pt x="167134" y="439615"/>
                  <a:pt x="162983" y="442383"/>
                </a:cubicBezTo>
                <a:cubicBezTo>
                  <a:pt x="157484" y="446050"/>
                  <a:pt x="153419" y="448591"/>
                  <a:pt x="148167" y="452967"/>
                </a:cubicBezTo>
                <a:cubicBezTo>
                  <a:pt x="146634" y="454245"/>
                  <a:pt x="145530" y="456003"/>
                  <a:pt x="143933" y="457200"/>
                </a:cubicBezTo>
                <a:cubicBezTo>
                  <a:pt x="139863" y="460253"/>
                  <a:pt x="131233" y="465667"/>
                  <a:pt x="131233" y="465667"/>
                </a:cubicBezTo>
                <a:cubicBezTo>
                  <a:pt x="125801" y="487400"/>
                  <a:pt x="133185" y="460460"/>
                  <a:pt x="124883" y="482600"/>
                </a:cubicBezTo>
                <a:cubicBezTo>
                  <a:pt x="122903" y="487879"/>
                  <a:pt x="121509" y="499043"/>
                  <a:pt x="120650" y="503767"/>
                </a:cubicBezTo>
                <a:cubicBezTo>
                  <a:pt x="118860" y="513612"/>
                  <a:pt x="118680" y="513763"/>
                  <a:pt x="116417" y="522817"/>
                </a:cubicBezTo>
                <a:cubicBezTo>
                  <a:pt x="115711" y="536928"/>
                  <a:pt x="117866" y="551479"/>
                  <a:pt x="114300" y="565150"/>
                </a:cubicBezTo>
                <a:cubicBezTo>
                  <a:pt x="113262" y="569131"/>
                  <a:pt x="107476" y="569829"/>
                  <a:pt x="103717" y="571500"/>
                </a:cubicBezTo>
                <a:cubicBezTo>
                  <a:pt x="101059" y="572682"/>
                  <a:pt x="98047" y="572818"/>
                  <a:pt x="95250" y="573617"/>
                </a:cubicBezTo>
                <a:cubicBezTo>
                  <a:pt x="73993" y="579690"/>
                  <a:pt x="106904" y="571232"/>
                  <a:pt x="80433" y="577850"/>
                </a:cubicBezTo>
                <a:cubicBezTo>
                  <a:pt x="75494" y="580672"/>
                  <a:pt x="70705" y="583773"/>
                  <a:pt x="65617" y="586317"/>
                </a:cubicBezTo>
                <a:cubicBezTo>
                  <a:pt x="63621" y="587315"/>
                  <a:pt x="61180" y="587285"/>
                  <a:pt x="59267" y="588433"/>
                </a:cubicBezTo>
                <a:cubicBezTo>
                  <a:pt x="57555" y="589460"/>
                  <a:pt x="56694" y="591560"/>
                  <a:pt x="55033" y="592667"/>
                </a:cubicBezTo>
                <a:cubicBezTo>
                  <a:pt x="52408" y="594417"/>
                  <a:pt x="49306" y="595335"/>
                  <a:pt x="46567" y="596900"/>
                </a:cubicBezTo>
                <a:cubicBezTo>
                  <a:pt x="44358" y="598162"/>
                  <a:pt x="42287" y="599654"/>
                  <a:pt x="40217" y="601133"/>
                </a:cubicBezTo>
                <a:cubicBezTo>
                  <a:pt x="33455" y="605963"/>
                  <a:pt x="26189" y="611371"/>
                  <a:pt x="21167" y="618067"/>
                </a:cubicBezTo>
                <a:cubicBezTo>
                  <a:pt x="19050" y="620889"/>
                  <a:pt x="16594" y="623486"/>
                  <a:pt x="14817" y="626533"/>
                </a:cubicBezTo>
                <a:cubicBezTo>
                  <a:pt x="11637" y="631984"/>
                  <a:pt x="7881" y="637345"/>
                  <a:pt x="6350" y="643467"/>
                </a:cubicBezTo>
                <a:cubicBezTo>
                  <a:pt x="4444" y="651090"/>
                  <a:pt x="3463" y="654440"/>
                  <a:pt x="2117" y="662517"/>
                </a:cubicBezTo>
                <a:cubicBezTo>
                  <a:pt x="1297" y="667438"/>
                  <a:pt x="706" y="672394"/>
                  <a:pt x="0" y="677333"/>
                </a:cubicBezTo>
                <a:cubicBezTo>
                  <a:pt x="706" y="695678"/>
                  <a:pt x="403" y="714089"/>
                  <a:pt x="2117" y="732367"/>
                </a:cubicBezTo>
                <a:cubicBezTo>
                  <a:pt x="2534" y="736810"/>
                  <a:pt x="3875" y="741354"/>
                  <a:pt x="6350" y="745067"/>
                </a:cubicBezTo>
                <a:lnTo>
                  <a:pt x="10583" y="751417"/>
                </a:lnTo>
                <a:cubicBezTo>
                  <a:pt x="11289" y="754239"/>
                  <a:pt x="11679" y="757159"/>
                  <a:pt x="12700" y="759883"/>
                </a:cubicBezTo>
                <a:cubicBezTo>
                  <a:pt x="17534" y="772774"/>
                  <a:pt x="17907" y="764745"/>
                  <a:pt x="21167" y="781050"/>
                </a:cubicBezTo>
                <a:cubicBezTo>
                  <a:pt x="21872" y="784578"/>
                  <a:pt x="21432" y="788548"/>
                  <a:pt x="23283" y="791633"/>
                </a:cubicBezTo>
                <a:cubicBezTo>
                  <a:pt x="25850" y="795911"/>
                  <a:pt x="33867" y="802217"/>
                  <a:pt x="33867" y="802217"/>
                </a:cubicBezTo>
                <a:cubicBezTo>
                  <a:pt x="34572" y="804334"/>
                  <a:pt x="35104" y="806516"/>
                  <a:pt x="35983" y="808567"/>
                </a:cubicBezTo>
                <a:cubicBezTo>
                  <a:pt x="37226" y="811467"/>
                  <a:pt x="40045" y="813882"/>
                  <a:pt x="40217" y="817033"/>
                </a:cubicBezTo>
                <a:cubicBezTo>
                  <a:pt x="42177" y="852970"/>
                  <a:pt x="41025" y="889017"/>
                  <a:pt x="42333" y="924983"/>
                </a:cubicBezTo>
                <a:cubicBezTo>
                  <a:pt x="42439" y="927890"/>
                  <a:pt x="43304" y="930776"/>
                  <a:pt x="44450" y="933450"/>
                </a:cubicBezTo>
                <a:cubicBezTo>
                  <a:pt x="45452" y="935788"/>
                  <a:pt x="47272" y="937683"/>
                  <a:pt x="48683" y="939800"/>
                </a:cubicBezTo>
                <a:cubicBezTo>
                  <a:pt x="49389" y="942622"/>
                  <a:pt x="50001" y="945470"/>
                  <a:pt x="50800" y="948267"/>
                </a:cubicBezTo>
                <a:cubicBezTo>
                  <a:pt x="51413" y="950412"/>
                  <a:pt x="52433" y="952439"/>
                  <a:pt x="52917" y="954617"/>
                </a:cubicBezTo>
                <a:cubicBezTo>
                  <a:pt x="53848" y="958807"/>
                  <a:pt x="54328" y="963084"/>
                  <a:pt x="55033" y="967317"/>
                </a:cubicBezTo>
                <a:cubicBezTo>
                  <a:pt x="54328" y="989895"/>
                  <a:pt x="54206" y="1012498"/>
                  <a:pt x="52917" y="1035050"/>
                </a:cubicBezTo>
                <a:cubicBezTo>
                  <a:pt x="52620" y="1040254"/>
                  <a:pt x="46686" y="1044329"/>
                  <a:pt x="52917" y="1049867"/>
                </a:cubicBezTo>
                <a:cubicBezTo>
                  <a:pt x="58594" y="1054913"/>
                  <a:pt x="68549" y="1057899"/>
                  <a:pt x="76200" y="1060450"/>
                </a:cubicBezTo>
                <a:cubicBezTo>
                  <a:pt x="79839" y="1063179"/>
                  <a:pt x="86681" y="1068555"/>
                  <a:pt x="91017" y="1071033"/>
                </a:cubicBezTo>
                <a:cubicBezTo>
                  <a:pt x="93756" y="1072599"/>
                  <a:pt x="96858" y="1073517"/>
                  <a:pt x="99483" y="1075267"/>
                </a:cubicBezTo>
                <a:cubicBezTo>
                  <a:pt x="101143" y="1076374"/>
                  <a:pt x="102006" y="1078473"/>
                  <a:pt x="103717" y="1079500"/>
                </a:cubicBezTo>
                <a:cubicBezTo>
                  <a:pt x="105630" y="1080648"/>
                  <a:pt x="108036" y="1080694"/>
                  <a:pt x="110067" y="1081617"/>
                </a:cubicBezTo>
                <a:cubicBezTo>
                  <a:pt x="115812" y="1084228"/>
                  <a:pt x="127000" y="1090083"/>
                  <a:pt x="127000" y="1090083"/>
                </a:cubicBezTo>
                <a:cubicBezTo>
                  <a:pt x="128411" y="1092200"/>
                  <a:pt x="129302" y="1094778"/>
                  <a:pt x="131233" y="1096433"/>
                </a:cubicBezTo>
                <a:cubicBezTo>
                  <a:pt x="137594" y="1101885"/>
                  <a:pt x="141242" y="1102591"/>
                  <a:pt x="148167" y="1104900"/>
                </a:cubicBezTo>
                <a:cubicBezTo>
                  <a:pt x="155859" y="1112592"/>
                  <a:pt x="154079" y="1110213"/>
                  <a:pt x="160867" y="1119717"/>
                </a:cubicBezTo>
                <a:cubicBezTo>
                  <a:pt x="162346" y="1121787"/>
                  <a:pt x="163962" y="1123792"/>
                  <a:pt x="165100" y="1126067"/>
                </a:cubicBezTo>
                <a:cubicBezTo>
                  <a:pt x="166881" y="1129629"/>
                  <a:pt x="168314" y="1137485"/>
                  <a:pt x="169333" y="1140883"/>
                </a:cubicBezTo>
                <a:cubicBezTo>
                  <a:pt x="170615" y="1145157"/>
                  <a:pt x="171092" y="1149870"/>
                  <a:pt x="173567" y="1153583"/>
                </a:cubicBezTo>
                <a:cubicBezTo>
                  <a:pt x="183887" y="1169064"/>
                  <a:pt x="171283" y="1149588"/>
                  <a:pt x="182033" y="1168400"/>
                </a:cubicBezTo>
                <a:cubicBezTo>
                  <a:pt x="183295" y="1170609"/>
                  <a:pt x="185005" y="1172541"/>
                  <a:pt x="186267" y="1174750"/>
                </a:cubicBezTo>
                <a:cubicBezTo>
                  <a:pt x="187833" y="1177490"/>
                  <a:pt x="188828" y="1180541"/>
                  <a:pt x="190500" y="1183217"/>
                </a:cubicBezTo>
                <a:cubicBezTo>
                  <a:pt x="192370" y="1186208"/>
                  <a:pt x="194733" y="1188861"/>
                  <a:pt x="196850" y="1191683"/>
                </a:cubicBezTo>
                <a:cubicBezTo>
                  <a:pt x="201624" y="1206004"/>
                  <a:pt x="195318" y="1188619"/>
                  <a:pt x="205317" y="1208617"/>
                </a:cubicBezTo>
                <a:cubicBezTo>
                  <a:pt x="212436" y="1222856"/>
                  <a:pt x="205089" y="1216226"/>
                  <a:pt x="215900" y="1223433"/>
                </a:cubicBezTo>
                <a:cubicBezTo>
                  <a:pt x="216606" y="1225550"/>
                  <a:pt x="216869" y="1227870"/>
                  <a:pt x="218017" y="1229783"/>
                </a:cubicBezTo>
                <a:cubicBezTo>
                  <a:pt x="219044" y="1231494"/>
                  <a:pt x="221357" y="1232232"/>
                  <a:pt x="222250" y="1234017"/>
                </a:cubicBezTo>
                <a:cubicBezTo>
                  <a:pt x="223551" y="1236619"/>
                  <a:pt x="223221" y="1239809"/>
                  <a:pt x="224367" y="1242483"/>
                </a:cubicBezTo>
                <a:cubicBezTo>
                  <a:pt x="225630" y="1245430"/>
                  <a:pt x="230000" y="1251006"/>
                  <a:pt x="232833" y="1253067"/>
                </a:cubicBezTo>
                <a:cubicBezTo>
                  <a:pt x="239005" y="1257556"/>
                  <a:pt x="245533" y="1261534"/>
                  <a:pt x="251883" y="1265767"/>
                </a:cubicBezTo>
                <a:cubicBezTo>
                  <a:pt x="258128" y="1269930"/>
                  <a:pt x="259488" y="1270237"/>
                  <a:pt x="264583" y="1276350"/>
                </a:cubicBezTo>
                <a:cubicBezTo>
                  <a:pt x="266212" y="1278304"/>
                  <a:pt x="267127" y="1280799"/>
                  <a:pt x="268817" y="1282700"/>
                </a:cubicBezTo>
                <a:cubicBezTo>
                  <a:pt x="272795" y="1287175"/>
                  <a:pt x="277284" y="1291167"/>
                  <a:pt x="281517" y="1295400"/>
                </a:cubicBezTo>
                <a:cubicBezTo>
                  <a:pt x="283634" y="1297517"/>
                  <a:pt x="286207" y="1299259"/>
                  <a:pt x="287867" y="1301750"/>
                </a:cubicBezTo>
                <a:cubicBezTo>
                  <a:pt x="289278" y="1303867"/>
                  <a:pt x="290301" y="1306301"/>
                  <a:pt x="292100" y="1308100"/>
                </a:cubicBezTo>
                <a:cubicBezTo>
                  <a:pt x="296202" y="1312202"/>
                  <a:pt x="299637" y="1312729"/>
                  <a:pt x="304800" y="1314450"/>
                </a:cubicBezTo>
                <a:cubicBezTo>
                  <a:pt x="306917" y="1316567"/>
                  <a:pt x="308787" y="1318962"/>
                  <a:pt x="311150" y="1320800"/>
                </a:cubicBezTo>
                <a:cubicBezTo>
                  <a:pt x="315166" y="1323924"/>
                  <a:pt x="320252" y="1325669"/>
                  <a:pt x="323850" y="1329267"/>
                </a:cubicBezTo>
                <a:cubicBezTo>
                  <a:pt x="325967" y="1331384"/>
                  <a:pt x="328252" y="1333344"/>
                  <a:pt x="330200" y="1335617"/>
                </a:cubicBezTo>
                <a:cubicBezTo>
                  <a:pt x="332496" y="1338295"/>
                  <a:pt x="334056" y="1341589"/>
                  <a:pt x="336550" y="1344083"/>
                </a:cubicBezTo>
                <a:cubicBezTo>
                  <a:pt x="339045" y="1346577"/>
                  <a:pt x="342195" y="1348316"/>
                  <a:pt x="345017" y="1350433"/>
                </a:cubicBezTo>
                <a:cubicBezTo>
                  <a:pt x="347839" y="1354666"/>
                  <a:pt x="349250" y="1360311"/>
                  <a:pt x="353483" y="1363133"/>
                </a:cubicBezTo>
                <a:cubicBezTo>
                  <a:pt x="355600" y="1364544"/>
                  <a:pt x="357846" y="1365778"/>
                  <a:pt x="359833" y="1367367"/>
                </a:cubicBezTo>
                <a:cubicBezTo>
                  <a:pt x="366393" y="1372615"/>
                  <a:pt x="361734" y="1371492"/>
                  <a:pt x="370417" y="1375833"/>
                </a:cubicBezTo>
                <a:cubicBezTo>
                  <a:pt x="372413" y="1376831"/>
                  <a:pt x="374771" y="1376952"/>
                  <a:pt x="376767" y="1377950"/>
                </a:cubicBezTo>
                <a:cubicBezTo>
                  <a:pt x="379042" y="1379088"/>
                  <a:pt x="380792" y="1381150"/>
                  <a:pt x="383117" y="1382183"/>
                </a:cubicBezTo>
                <a:cubicBezTo>
                  <a:pt x="387195" y="1383995"/>
                  <a:pt x="391584" y="1385006"/>
                  <a:pt x="395817" y="1386417"/>
                </a:cubicBezTo>
                <a:lnTo>
                  <a:pt x="402167" y="1388533"/>
                </a:lnTo>
                <a:cubicBezTo>
                  <a:pt x="413455" y="1405466"/>
                  <a:pt x="398640" y="1385005"/>
                  <a:pt x="412750" y="1399117"/>
                </a:cubicBezTo>
                <a:cubicBezTo>
                  <a:pt x="426857" y="1413225"/>
                  <a:pt x="406404" y="1398415"/>
                  <a:pt x="423333" y="1409700"/>
                </a:cubicBezTo>
                <a:cubicBezTo>
                  <a:pt x="424744" y="1411817"/>
                  <a:pt x="426429" y="1413775"/>
                  <a:pt x="427567" y="1416050"/>
                </a:cubicBezTo>
                <a:cubicBezTo>
                  <a:pt x="428565" y="1418046"/>
                  <a:pt x="428535" y="1420487"/>
                  <a:pt x="429683" y="1422400"/>
                </a:cubicBezTo>
                <a:cubicBezTo>
                  <a:pt x="430710" y="1424111"/>
                  <a:pt x="432670" y="1425075"/>
                  <a:pt x="433917" y="1426633"/>
                </a:cubicBezTo>
                <a:cubicBezTo>
                  <a:pt x="435506" y="1428619"/>
                  <a:pt x="436521" y="1431029"/>
                  <a:pt x="438150" y="1432983"/>
                </a:cubicBezTo>
                <a:cubicBezTo>
                  <a:pt x="443242" y="1439094"/>
                  <a:pt x="444607" y="1439405"/>
                  <a:pt x="450850" y="1443567"/>
                </a:cubicBezTo>
                <a:cubicBezTo>
                  <a:pt x="452967" y="1447095"/>
                  <a:pt x="454918" y="1450727"/>
                  <a:pt x="457200" y="1454150"/>
                </a:cubicBezTo>
                <a:cubicBezTo>
                  <a:pt x="460704" y="1459406"/>
                  <a:pt x="464994" y="1464879"/>
                  <a:pt x="469900" y="1468967"/>
                </a:cubicBezTo>
                <a:cubicBezTo>
                  <a:pt x="471854" y="1470596"/>
                  <a:pt x="474133" y="1471789"/>
                  <a:pt x="476250" y="1473200"/>
                </a:cubicBezTo>
                <a:cubicBezTo>
                  <a:pt x="489278" y="1492744"/>
                  <a:pt x="472652" y="1468703"/>
                  <a:pt x="484717" y="1483783"/>
                </a:cubicBezTo>
                <a:cubicBezTo>
                  <a:pt x="495408" y="1497146"/>
                  <a:pt x="482953" y="1484135"/>
                  <a:pt x="493183" y="1494367"/>
                </a:cubicBezTo>
                <a:cubicBezTo>
                  <a:pt x="495336" y="1502977"/>
                  <a:pt x="494791" y="1503396"/>
                  <a:pt x="499533" y="1511300"/>
                </a:cubicBezTo>
                <a:cubicBezTo>
                  <a:pt x="502151" y="1515663"/>
                  <a:pt x="506391" y="1519173"/>
                  <a:pt x="508000" y="1524000"/>
                </a:cubicBezTo>
                <a:cubicBezTo>
                  <a:pt x="508706" y="1526117"/>
                  <a:pt x="508747" y="1528589"/>
                  <a:pt x="510117" y="1530350"/>
                </a:cubicBezTo>
                <a:cubicBezTo>
                  <a:pt x="520111" y="1543200"/>
                  <a:pt x="518734" y="1541689"/>
                  <a:pt x="529167" y="1545167"/>
                </a:cubicBezTo>
                <a:cubicBezTo>
                  <a:pt x="533105" y="1541228"/>
                  <a:pt x="534408" y="1539371"/>
                  <a:pt x="539750" y="1536700"/>
                </a:cubicBezTo>
                <a:cubicBezTo>
                  <a:pt x="541746" y="1535702"/>
                  <a:pt x="543983" y="1535289"/>
                  <a:pt x="546100" y="1534583"/>
                </a:cubicBezTo>
                <a:lnTo>
                  <a:pt x="558800" y="1521883"/>
                </a:lnTo>
                <a:cubicBezTo>
                  <a:pt x="560917" y="1519766"/>
                  <a:pt x="562310" y="1516479"/>
                  <a:pt x="565150" y="1515533"/>
                </a:cubicBezTo>
                <a:lnTo>
                  <a:pt x="571500" y="1513417"/>
                </a:lnTo>
                <a:cubicBezTo>
                  <a:pt x="572911" y="1512006"/>
                  <a:pt x="573948" y="1510076"/>
                  <a:pt x="575733" y="1509183"/>
                </a:cubicBezTo>
                <a:cubicBezTo>
                  <a:pt x="579724" y="1507187"/>
                  <a:pt x="584200" y="1506361"/>
                  <a:pt x="588433" y="1504950"/>
                </a:cubicBezTo>
                <a:cubicBezTo>
                  <a:pt x="598200" y="1501694"/>
                  <a:pt x="592589" y="1503272"/>
                  <a:pt x="605367" y="1500717"/>
                </a:cubicBezTo>
                <a:cubicBezTo>
                  <a:pt x="606778" y="1499306"/>
                  <a:pt x="608042" y="1497730"/>
                  <a:pt x="609600" y="1496483"/>
                </a:cubicBezTo>
                <a:cubicBezTo>
                  <a:pt x="611586" y="1494894"/>
                  <a:pt x="614151" y="1494049"/>
                  <a:pt x="615950" y="1492250"/>
                </a:cubicBezTo>
                <a:cubicBezTo>
                  <a:pt x="626917" y="1481283"/>
                  <a:pt x="618115" y="1487053"/>
                  <a:pt x="626533" y="1477433"/>
                </a:cubicBezTo>
                <a:cubicBezTo>
                  <a:pt x="635200" y="1467528"/>
                  <a:pt x="634860" y="1468354"/>
                  <a:pt x="643467" y="1462617"/>
                </a:cubicBezTo>
                <a:cubicBezTo>
                  <a:pt x="644878" y="1460500"/>
                  <a:pt x="646562" y="1458542"/>
                  <a:pt x="647700" y="1456267"/>
                </a:cubicBezTo>
                <a:cubicBezTo>
                  <a:pt x="657661" y="1436345"/>
                  <a:pt x="626213" y="1451097"/>
                  <a:pt x="692150" y="1447800"/>
                </a:cubicBezTo>
                <a:cubicBezTo>
                  <a:pt x="724447" y="1415503"/>
                  <a:pt x="692306" y="1445983"/>
                  <a:pt x="711200" y="1430867"/>
                </a:cubicBezTo>
                <a:cubicBezTo>
                  <a:pt x="712758" y="1429620"/>
                  <a:pt x="713773" y="1427740"/>
                  <a:pt x="715433" y="1426633"/>
                </a:cubicBezTo>
                <a:cubicBezTo>
                  <a:pt x="718058" y="1424883"/>
                  <a:pt x="721160" y="1423965"/>
                  <a:pt x="723900" y="1422400"/>
                </a:cubicBezTo>
                <a:cubicBezTo>
                  <a:pt x="726109" y="1421138"/>
                  <a:pt x="728017" y="1419385"/>
                  <a:pt x="730250" y="1418167"/>
                </a:cubicBezTo>
                <a:cubicBezTo>
                  <a:pt x="735790" y="1415145"/>
                  <a:pt x="741539" y="1412522"/>
                  <a:pt x="747183" y="1409700"/>
                </a:cubicBezTo>
                <a:cubicBezTo>
                  <a:pt x="750005" y="1408289"/>
                  <a:pt x="752589" y="1406232"/>
                  <a:pt x="755650" y="1405467"/>
                </a:cubicBezTo>
                <a:cubicBezTo>
                  <a:pt x="782335" y="1398795"/>
                  <a:pt x="740514" y="1409012"/>
                  <a:pt x="776817" y="1401233"/>
                </a:cubicBezTo>
                <a:cubicBezTo>
                  <a:pt x="782506" y="1400014"/>
                  <a:pt x="793750" y="1397000"/>
                  <a:pt x="793750" y="1397000"/>
                </a:cubicBezTo>
                <a:cubicBezTo>
                  <a:pt x="795867" y="1395589"/>
                  <a:pt x="798398" y="1394658"/>
                  <a:pt x="800100" y="1392767"/>
                </a:cubicBezTo>
                <a:cubicBezTo>
                  <a:pt x="832280" y="1357011"/>
                  <a:pt x="802413" y="1387756"/>
                  <a:pt x="817033" y="1369483"/>
                </a:cubicBezTo>
                <a:cubicBezTo>
                  <a:pt x="822534" y="1362607"/>
                  <a:pt x="820284" y="1367433"/>
                  <a:pt x="827617" y="1361017"/>
                </a:cubicBezTo>
                <a:cubicBezTo>
                  <a:pt x="834978" y="1354576"/>
                  <a:pt x="836609" y="1350171"/>
                  <a:pt x="844550" y="1346200"/>
                </a:cubicBezTo>
                <a:cubicBezTo>
                  <a:pt x="846546" y="1345202"/>
                  <a:pt x="848904" y="1345081"/>
                  <a:pt x="850900" y="1344083"/>
                </a:cubicBezTo>
                <a:cubicBezTo>
                  <a:pt x="866176" y="1336445"/>
                  <a:pt x="847159" y="1343040"/>
                  <a:pt x="865717" y="1335617"/>
                </a:cubicBezTo>
                <a:cubicBezTo>
                  <a:pt x="869860" y="1333960"/>
                  <a:pt x="874184" y="1332794"/>
                  <a:pt x="878417" y="1331383"/>
                </a:cubicBezTo>
                <a:cubicBezTo>
                  <a:pt x="880534" y="1330677"/>
                  <a:pt x="882603" y="1329808"/>
                  <a:pt x="884767" y="1329267"/>
                </a:cubicBezTo>
                <a:cubicBezTo>
                  <a:pt x="887589" y="1328561"/>
                  <a:pt x="890436" y="1327949"/>
                  <a:pt x="893233" y="1327150"/>
                </a:cubicBezTo>
                <a:cubicBezTo>
                  <a:pt x="895378" y="1326537"/>
                  <a:pt x="897438" y="1325646"/>
                  <a:pt x="899583" y="1325033"/>
                </a:cubicBezTo>
                <a:cubicBezTo>
                  <a:pt x="911631" y="1321591"/>
                  <a:pt x="905486" y="1324526"/>
                  <a:pt x="918633" y="1318683"/>
                </a:cubicBezTo>
                <a:cubicBezTo>
                  <a:pt x="921516" y="1317401"/>
                  <a:pt x="924170" y="1315622"/>
                  <a:pt x="927100" y="1314450"/>
                </a:cubicBezTo>
                <a:cubicBezTo>
                  <a:pt x="943793" y="1307774"/>
                  <a:pt x="935327" y="1312932"/>
                  <a:pt x="950383" y="1305983"/>
                </a:cubicBezTo>
                <a:cubicBezTo>
                  <a:pt x="956113" y="1303338"/>
                  <a:pt x="961195" y="1299048"/>
                  <a:pt x="967317" y="1297517"/>
                </a:cubicBezTo>
                <a:cubicBezTo>
                  <a:pt x="968091" y="1297324"/>
                  <a:pt x="999243" y="1290226"/>
                  <a:pt x="1005417" y="1286933"/>
                </a:cubicBezTo>
                <a:cubicBezTo>
                  <a:pt x="1012151" y="1283341"/>
                  <a:pt x="1016983" y="1275729"/>
                  <a:pt x="1024467" y="1274233"/>
                </a:cubicBezTo>
                <a:cubicBezTo>
                  <a:pt x="1037238" y="1271680"/>
                  <a:pt x="1031637" y="1273255"/>
                  <a:pt x="1041400" y="1270000"/>
                </a:cubicBezTo>
                <a:cubicBezTo>
                  <a:pt x="1055490" y="1255910"/>
                  <a:pt x="1040317" y="1269190"/>
                  <a:pt x="1054100" y="1261533"/>
                </a:cubicBezTo>
                <a:cubicBezTo>
                  <a:pt x="1058547" y="1259062"/>
                  <a:pt x="1061973" y="1254676"/>
                  <a:pt x="1066800" y="1253067"/>
                </a:cubicBezTo>
                <a:cubicBezTo>
                  <a:pt x="1075910" y="1250030"/>
                  <a:pt x="1070985" y="1251491"/>
                  <a:pt x="1081617" y="1248833"/>
                </a:cubicBezTo>
                <a:cubicBezTo>
                  <a:pt x="1083734" y="1247422"/>
                  <a:pt x="1086168" y="1246399"/>
                  <a:pt x="1087967" y="1244600"/>
                </a:cubicBezTo>
                <a:cubicBezTo>
                  <a:pt x="1089766" y="1242801"/>
                  <a:pt x="1090571" y="1240204"/>
                  <a:pt x="1092200" y="1238250"/>
                </a:cubicBezTo>
                <a:cubicBezTo>
                  <a:pt x="1094116" y="1235950"/>
                  <a:pt x="1096433" y="1234017"/>
                  <a:pt x="1098550" y="1231900"/>
                </a:cubicBezTo>
                <a:cubicBezTo>
                  <a:pt x="1099256" y="1229783"/>
                  <a:pt x="1099583" y="1227500"/>
                  <a:pt x="1100667" y="1225550"/>
                </a:cubicBezTo>
                <a:cubicBezTo>
                  <a:pt x="1103138" y="1221103"/>
                  <a:pt x="1109133" y="1212850"/>
                  <a:pt x="1109133" y="1212850"/>
                </a:cubicBezTo>
                <a:cubicBezTo>
                  <a:pt x="1114567" y="1191115"/>
                  <a:pt x="1107181" y="1218054"/>
                  <a:pt x="1115483" y="1195917"/>
                </a:cubicBezTo>
                <a:cubicBezTo>
                  <a:pt x="1116505" y="1193193"/>
                  <a:pt x="1116764" y="1190237"/>
                  <a:pt x="1117600" y="1187450"/>
                </a:cubicBezTo>
                <a:cubicBezTo>
                  <a:pt x="1118882" y="1183176"/>
                  <a:pt x="1117405" y="1175304"/>
                  <a:pt x="1121833" y="1174750"/>
                </a:cubicBezTo>
                <a:lnTo>
                  <a:pt x="1138767" y="1172633"/>
                </a:lnTo>
                <a:cubicBezTo>
                  <a:pt x="1142295" y="1171222"/>
                  <a:pt x="1145746" y="1169601"/>
                  <a:pt x="1149350" y="1168400"/>
                </a:cubicBezTo>
                <a:cubicBezTo>
                  <a:pt x="1152110" y="1167480"/>
                  <a:pt x="1155396" y="1167897"/>
                  <a:pt x="1157817" y="1166283"/>
                </a:cubicBezTo>
                <a:cubicBezTo>
                  <a:pt x="1159934" y="1164872"/>
                  <a:pt x="1160015" y="1161459"/>
                  <a:pt x="1162050" y="1159933"/>
                </a:cubicBezTo>
                <a:cubicBezTo>
                  <a:pt x="1169702" y="1154194"/>
                  <a:pt x="1174860" y="1153555"/>
                  <a:pt x="1183217" y="1151467"/>
                </a:cubicBezTo>
                <a:cubicBezTo>
                  <a:pt x="1186745" y="1149350"/>
                  <a:pt x="1190430" y="1147476"/>
                  <a:pt x="1193800" y="1145117"/>
                </a:cubicBezTo>
                <a:cubicBezTo>
                  <a:pt x="1197501" y="1142526"/>
                  <a:pt x="1200552" y="1139045"/>
                  <a:pt x="1204383" y="1136650"/>
                </a:cubicBezTo>
                <a:cubicBezTo>
                  <a:pt x="1206275" y="1135467"/>
                  <a:pt x="1208737" y="1135531"/>
                  <a:pt x="1210733" y="1134533"/>
                </a:cubicBezTo>
                <a:cubicBezTo>
                  <a:pt x="1213008" y="1133395"/>
                  <a:pt x="1214808" y="1131438"/>
                  <a:pt x="1217083" y="1130300"/>
                </a:cubicBezTo>
                <a:cubicBezTo>
                  <a:pt x="1229891" y="1123896"/>
                  <a:pt x="1229977" y="1125654"/>
                  <a:pt x="1240367" y="1119717"/>
                </a:cubicBezTo>
                <a:cubicBezTo>
                  <a:pt x="1246872" y="1116000"/>
                  <a:pt x="1247505" y="1113809"/>
                  <a:pt x="1255183" y="1111250"/>
                </a:cubicBezTo>
                <a:cubicBezTo>
                  <a:pt x="1260703" y="1109410"/>
                  <a:pt x="1266597" y="1108857"/>
                  <a:pt x="1272117" y="1107017"/>
                </a:cubicBezTo>
                <a:cubicBezTo>
                  <a:pt x="1274234" y="1106311"/>
                  <a:pt x="1276293" y="1105402"/>
                  <a:pt x="1278467" y="1104900"/>
                </a:cubicBezTo>
                <a:cubicBezTo>
                  <a:pt x="1285478" y="1103282"/>
                  <a:pt x="1299633" y="1100667"/>
                  <a:pt x="1299633" y="1100667"/>
                </a:cubicBezTo>
                <a:cubicBezTo>
                  <a:pt x="1301750" y="1099256"/>
                  <a:pt x="1303570" y="1097237"/>
                  <a:pt x="1305983" y="1096433"/>
                </a:cubicBezTo>
                <a:cubicBezTo>
                  <a:pt x="1310054" y="1095076"/>
                  <a:pt x="1314493" y="1095248"/>
                  <a:pt x="1318683" y="1094317"/>
                </a:cubicBezTo>
                <a:cubicBezTo>
                  <a:pt x="1320861" y="1093833"/>
                  <a:pt x="1322880" y="1092787"/>
                  <a:pt x="1325033" y="1092200"/>
                </a:cubicBezTo>
                <a:cubicBezTo>
                  <a:pt x="1330646" y="1090669"/>
                  <a:pt x="1341967" y="1087967"/>
                  <a:pt x="1341967" y="1087967"/>
                </a:cubicBezTo>
                <a:cubicBezTo>
                  <a:pt x="1358303" y="1079797"/>
                  <a:pt x="1342286" y="1086633"/>
                  <a:pt x="1367367" y="1081617"/>
                </a:cubicBezTo>
                <a:cubicBezTo>
                  <a:pt x="1375925" y="1079906"/>
                  <a:pt x="1384209" y="1076979"/>
                  <a:pt x="1392767" y="1075267"/>
                </a:cubicBezTo>
                <a:cubicBezTo>
                  <a:pt x="1407558" y="1072308"/>
                  <a:pt x="1399801" y="1073742"/>
                  <a:pt x="1416050" y="1071033"/>
                </a:cubicBezTo>
                <a:cubicBezTo>
                  <a:pt x="1423605" y="1068011"/>
                  <a:pt x="1428182" y="1066520"/>
                  <a:pt x="1435100" y="1062567"/>
                </a:cubicBezTo>
                <a:cubicBezTo>
                  <a:pt x="1437309" y="1061305"/>
                  <a:pt x="1439496" y="1059962"/>
                  <a:pt x="1441450" y="1058333"/>
                </a:cubicBezTo>
                <a:cubicBezTo>
                  <a:pt x="1443750" y="1056417"/>
                  <a:pt x="1445527" y="1053931"/>
                  <a:pt x="1447800" y="1051983"/>
                </a:cubicBezTo>
                <a:cubicBezTo>
                  <a:pt x="1450479" y="1049687"/>
                  <a:pt x="1453445" y="1047750"/>
                  <a:pt x="1456267" y="1045633"/>
                </a:cubicBezTo>
                <a:cubicBezTo>
                  <a:pt x="1461172" y="1037458"/>
                  <a:pt x="1464186" y="1031364"/>
                  <a:pt x="1471083" y="1024467"/>
                </a:cubicBezTo>
                <a:cubicBezTo>
                  <a:pt x="1484750" y="1010799"/>
                  <a:pt x="1471197" y="1028563"/>
                  <a:pt x="1481667" y="1016000"/>
                </a:cubicBezTo>
                <a:cubicBezTo>
                  <a:pt x="1483926" y="1013290"/>
                  <a:pt x="1485416" y="1009917"/>
                  <a:pt x="1488017" y="1007533"/>
                </a:cubicBezTo>
                <a:cubicBezTo>
                  <a:pt x="1493947" y="1002097"/>
                  <a:pt x="1501379" y="998405"/>
                  <a:pt x="1507067" y="992717"/>
                </a:cubicBezTo>
                <a:lnTo>
                  <a:pt x="1519767" y="980017"/>
                </a:lnTo>
                <a:cubicBezTo>
                  <a:pt x="1521884" y="977900"/>
                  <a:pt x="1523440" y="975006"/>
                  <a:pt x="1526117" y="973667"/>
                </a:cubicBezTo>
                <a:cubicBezTo>
                  <a:pt x="1528939" y="972256"/>
                  <a:pt x="1532016" y="971267"/>
                  <a:pt x="1534583" y="969433"/>
                </a:cubicBezTo>
                <a:cubicBezTo>
                  <a:pt x="1546722" y="960761"/>
                  <a:pt x="1535881" y="966018"/>
                  <a:pt x="1545167" y="956733"/>
                </a:cubicBezTo>
                <a:cubicBezTo>
                  <a:pt x="1546966" y="954934"/>
                  <a:pt x="1549447" y="953979"/>
                  <a:pt x="1551517" y="952500"/>
                </a:cubicBezTo>
                <a:cubicBezTo>
                  <a:pt x="1554388" y="950450"/>
                  <a:pt x="1556936" y="947927"/>
                  <a:pt x="1559983" y="946150"/>
                </a:cubicBezTo>
                <a:cubicBezTo>
                  <a:pt x="1565434" y="942970"/>
                  <a:pt x="1571666" y="941183"/>
                  <a:pt x="1576917" y="937683"/>
                </a:cubicBezTo>
                <a:lnTo>
                  <a:pt x="1589617" y="929217"/>
                </a:lnTo>
                <a:cubicBezTo>
                  <a:pt x="1595892" y="904107"/>
                  <a:pt x="1592763" y="920458"/>
                  <a:pt x="1587500" y="867833"/>
                </a:cubicBezTo>
                <a:cubicBezTo>
                  <a:pt x="1586646" y="859289"/>
                  <a:pt x="1583869" y="852706"/>
                  <a:pt x="1581150" y="844550"/>
                </a:cubicBezTo>
                <a:lnTo>
                  <a:pt x="1574800" y="825500"/>
                </a:lnTo>
                <a:cubicBezTo>
                  <a:pt x="1574094" y="823383"/>
                  <a:pt x="1573512" y="821222"/>
                  <a:pt x="1572683" y="819150"/>
                </a:cubicBezTo>
                <a:cubicBezTo>
                  <a:pt x="1571272" y="815622"/>
                  <a:pt x="1569993" y="812039"/>
                  <a:pt x="1568450" y="808567"/>
                </a:cubicBezTo>
                <a:cubicBezTo>
                  <a:pt x="1567169" y="805684"/>
                  <a:pt x="1565389" y="803030"/>
                  <a:pt x="1564217" y="800100"/>
                </a:cubicBezTo>
                <a:cubicBezTo>
                  <a:pt x="1562560" y="795957"/>
                  <a:pt x="1561394" y="791633"/>
                  <a:pt x="1559983" y="787400"/>
                </a:cubicBezTo>
                <a:cubicBezTo>
                  <a:pt x="1559277" y="785283"/>
                  <a:pt x="1559445" y="782628"/>
                  <a:pt x="1557867" y="781050"/>
                </a:cubicBezTo>
                <a:cubicBezTo>
                  <a:pt x="1555045" y="778228"/>
                  <a:pt x="1551614" y="775904"/>
                  <a:pt x="1549400" y="772583"/>
                </a:cubicBezTo>
                <a:cubicBezTo>
                  <a:pt x="1547989" y="770466"/>
                  <a:pt x="1547153" y="767822"/>
                  <a:pt x="1545167" y="766233"/>
                </a:cubicBezTo>
                <a:cubicBezTo>
                  <a:pt x="1543425" y="764839"/>
                  <a:pt x="1540934" y="764822"/>
                  <a:pt x="1538817" y="764117"/>
                </a:cubicBezTo>
                <a:cubicBezTo>
                  <a:pt x="1536700" y="762706"/>
                  <a:pt x="1534266" y="761682"/>
                  <a:pt x="1532467" y="759883"/>
                </a:cubicBezTo>
                <a:cubicBezTo>
                  <a:pt x="1520243" y="747659"/>
                  <a:pt x="1537479" y="759313"/>
                  <a:pt x="1521883" y="747183"/>
                </a:cubicBezTo>
                <a:cubicBezTo>
                  <a:pt x="1517867" y="744060"/>
                  <a:pt x="1509183" y="738717"/>
                  <a:pt x="1509183" y="738717"/>
                </a:cubicBezTo>
                <a:cubicBezTo>
                  <a:pt x="1503287" y="730855"/>
                  <a:pt x="1504341" y="730303"/>
                  <a:pt x="1496483" y="726017"/>
                </a:cubicBezTo>
                <a:cubicBezTo>
                  <a:pt x="1490943" y="722995"/>
                  <a:pt x="1479550" y="717550"/>
                  <a:pt x="1479550" y="717550"/>
                </a:cubicBezTo>
                <a:cubicBezTo>
                  <a:pt x="1463171" y="696492"/>
                  <a:pt x="1469195" y="705194"/>
                  <a:pt x="1460500" y="692150"/>
                </a:cubicBezTo>
                <a:cubicBezTo>
                  <a:pt x="1459794" y="688622"/>
                  <a:pt x="1459674" y="684925"/>
                  <a:pt x="1458383" y="681567"/>
                </a:cubicBezTo>
                <a:cubicBezTo>
                  <a:pt x="1456118" y="675677"/>
                  <a:pt x="1451913" y="670620"/>
                  <a:pt x="1449917" y="664633"/>
                </a:cubicBezTo>
                <a:cubicBezTo>
                  <a:pt x="1447590" y="657655"/>
                  <a:pt x="1446939" y="655287"/>
                  <a:pt x="1443567" y="647700"/>
                </a:cubicBezTo>
                <a:cubicBezTo>
                  <a:pt x="1442285" y="644816"/>
                  <a:pt x="1440744" y="642055"/>
                  <a:pt x="1439333" y="639233"/>
                </a:cubicBezTo>
                <a:cubicBezTo>
                  <a:pt x="1435643" y="624468"/>
                  <a:pt x="1439042" y="634818"/>
                  <a:pt x="1428750" y="615950"/>
                </a:cubicBezTo>
                <a:cubicBezTo>
                  <a:pt x="1427239" y="613180"/>
                  <a:pt x="1426189" y="610159"/>
                  <a:pt x="1424517" y="607483"/>
                </a:cubicBezTo>
                <a:cubicBezTo>
                  <a:pt x="1422647" y="604492"/>
                  <a:pt x="1419944" y="602064"/>
                  <a:pt x="1418167" y="599017"/>
                </a:cubicBezTo>
                <a:cubicBezTo>
                  <a:pt x="1414987" y="593566"/>
                  <a:pt x="1413201" y="587334"/>
                  <a:pt x="1409700" y="582083"/>
                </a:cubicBezTo>
                <a:cubicBezTo>
                  <a:pt x="1407024" y="578069"/>
                  <a:pt x="1398914" y="565396"/>
                  <a:pt x="1394883" y="560917"/>
                </a:cubicBezTo>
                <a:cubicBezTo>
                  <a:pt x="1390878" y="556467"/>
                  <a:pt x="1386416" y="552450"/>
                  <a:pt x="1382183" y="548217"/>
                </a:cubicBezTo>
                <a:cubicBezTo>
                  <a:pt x="1380066" y="546100"/>
                  <a:pt x="1378324" y="543528"/>
                  <a:pt x="1375833" y="541867"/>
                </a:cubicBezTo>
                <a:lnTo>
                  <a:pt x="1369483" y="537633"/>
                </a:lnTo>
                <a:cubicBezTo>
                  <a:pt x="1368072" y="534811"/>
                  <a:pt x="1367000" y="531792"/>
                  <a:pt x="1365250" y="529167"/>
                </a:cubicBezTo>
                <a:cubicBezTo>
                  <a:pt x="1362836" y="525545"/>
                  <a:pt x="1358067" y="522966"/>
                  <a:pt x="1354667" y="520700"/>
                </a:cubicBezTo>
                <a:cubicBezTo>
                  <a:pt x="1353256" y="518583"/>
                  <a:pt x="1352232" y="516149"/>
                  <a:pt x="1350433" y="514350"/>
                </a:cubicBezTo>
                <a:cubicBezTo>
                  <a:pt x="1342097" y="506015"/>
                  <a:pt x="1346137" y="514266"/>
                  <a:pt x="1339850" y="505883"/>
                </a:cubicBezTo>
                <a:cubicBezTo>
                  <a:pt x="1324663" y="485633"/>
                  <a:pt x="1337957" y="499757"/>
                  <a:pt x="1325033" y="486833"/>
                </a:cubicBezTo>
                <a:cubicBezTo>
                  <a:pt x="1321131" y="471222"/>
                  <a:pt x="1325325" y="485399"/>
                  <a:pt x="1318683" y="469900"/>
                </a:cubicBezTo>
                <a:cubicBezTo>
                  <a:pt x="1313424" y="457629"/>
                  <a:pt x="1320471" y="469405"/>
                  <a:pt x="1312333" y="457200"/>
                </a:cubicBezTo>
                <a:cubicBezTo>
                  <a:pt x="1311628" y="454378"/>
                  <a:pt x="1311363" y="451407"/>
                  <a:pt x="1310217" y="448733"/>
                </a:cubicBezTo>
                <a:cubicBezTo>
                  <a:pt x="1309215" y="446395"/>
                  <a:pt x="1307245" y="444592"/>
                  <a:pt x="1305983" y="442383"/>
                </a:cubicBezTo>
                <a:cubicBezTo>
                  <a:pt x="1304418" y="439644"/>
                  <a:pt x="1302922" y="436846"/>
                  <a:pt x="1301750" y="433917"/>
                </a:cubicBezTo>
                <a:cubicBezTo>
                  <a:pt x="1300093" y="429774"/>
                  <a:pt x="1298928" y="425450"/>
                  <a:pt x="1297517" y="421217"/>
                </a:cubicBezTo>
                <a:cubicBezTo>
                  <a:pt x="1296811" y="419100"/>
                  <a:pt x="1297256" y="416105"/>
                  <a:pt x="1295400" y="414867"/>
                </a:cubicBezTo>
                <a:lnTo>
                  <a:pt x="1289050" y="410633"/>
                </a:lnTo>
                <a:cubicBezTo>
                  <a:pt x="1285329" y="399473"/>
                  <a:pt x="1289392" y="408504"/>
                  <a:pt x="1280583" y="397933"/>
                </a:cubicBezTo>
                <a:cubicBezTo>
                  <a:pt x="1278954" y="395979"/>
                  <a:pt x="1266472" y="383822"/>
                  <a:pt x="1263650" y="381000"/>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reeform: Shape 54">
            <a:extLst>
              <a:ext uri="{FF2B5EF4-FFF2-40B4-BE49-F238E27FC236}">
                <a16:creationId xmlns:a16="http://schemas.microsoft.com/office/drawing/2014/main" id="{6C3D0FCA-9BE8-4269-89EE-261B8FDA9804}"/>
              </a:ext>
            </a:extLst>
          </p:cNvPr>
          <p:cNvSpPr/>
          <p:nvPr/>
        </p:nvSpPr>
        <p:spPr>
          <a:xfrm rot="3028085">
            <a:off x="3876778" y="3246933"/>
            <a:ext cx="595541" cy="770467"/>
          </a:xfrm>
          <a:custGeom>
            <a:avLst/>
            <a:gdLst>
              <a:gd name="connsiteX0" fmla="*/ 559558 w 595541"/>
              <a:gd name="connsiteY0" fmla="*/ 613834 h 770467"/>
              <a:gd name="connsiteX1" fmla="*/ 559558 w 595541"/>
              <a:gd name="connsiteY1" fmla="*/ 613834 h 770467"/>
              <a:gd name="connsiteX2" fmla="*/ 565908 w 595541"/>
              <a:gd name="connsiteY2" fmla="*/ 586317 h 770467"/>
              <a:gd name="connsiteX3" fmla="*/ 568024 w 595541"/>
              <a:gd name="connsiteY3" fmla="*/ 579967 h 770467"/>
              <a:gd name="connsiteX4" fmla="*/ 570141 w 595541"/>
              <a:gd name="connsiteY4" fmla="*/ 569384 h 770467"/>
              <a:gd name="connsiteX5" fmla="*/ 576491 w 595541"/>
              <a:gd name="connsiteY5" fmla="*/ 541867 h 770467"/>
              <a:gd name="connsiteX6" fmla="*/ 582841 w 595541"/>
              <a:gd name="connsiteY6" fmla="*/ 503767 h 770467"/>
              <a:gd name="connsiteX7" fmla="*/ 584958 w 595541"/>
              <a:gd name="connsiteY7" fmla="*/ 491067 h 770467"/>
              <a:gd name="connsiteX8" fmla="*/ 587074 w 595541"/>
              <a:gd name="connsiteY8" fmla="*/ 482600 h 770467"/>
              <a:gd name="connsiteX9" fmla="*/ 589191 w 595541"/>
              <a:gd name="connsiteY9" fmla="*/ 472017 h 770467"/>
              <a:gd name="connsiteX10" fmla="*/ 593424 w 595541"/>
              <a:gd name="connsiteY10" fmla="*/ 465667 h 770467"/>
              <a:gd name="connsiteX11" fmla="*/ 595541 w 595541"/>
              <a:gd name="connsiteY11" fmla="*/ 459317 h 770467"/>
              <a:gd name="connsiteX12" fmla="*/ 593424 w 595541"/>
              <a:gd name="connsiteY12" fmla="*/ 425450 h 770467"/>
              <a:gd name="connsiteX13" fmla="*/ 580724 w 595541"/>
              <a:gd name="connsiteY13" fmla="*/ 408517 h 770467"/>
              <a:gd name="connsiteX14" fmla="*/ 570141 w 595541"/>
              <a:gd name="connsiteY14" fmla="*/ 397934 h 770467"/>
              <a:gd name="connsiteX15" fmla="*/ 561674 w 595541"/>
              <a:gd name="connsiteY15" fmla="*/ 389467 h 770467"/>
              <a:gd name="connsiteX16" fmla="*/ 548974 w 595541"/>
              <a:gd name="connsiteY16" fmla="*/ 383117 h 770467"/>
              <a:gd name="connsiteX17" fmla="*/ 544741 w 595541"/>
              <a:gd name="connsiteY17" fmla="*/ 376767 h 770467"/>
              <a:gd name="connsiteX18" fmla="*/ 538391 w 595541"/>
              <a:gd name="connsiteY18" fmla="*/ 374650 h 770467"/>
              <a:gd name="connsiteX19" fmla="*/ 532041 w 595541"/>
              <a:gd name="connsiteY19" fmla="*/ 370417 h 770467"/>
              <a:gd name="connsiteX20" fmla="*/ 523574 w 595541"/>
              <a:gd name="connsiteY20" fmla="*/ 357717 h 770467"/>
              <a:gd name="connsiteX21" fmla="*/ 517224 w 595541"/>
              <a:gd name="connsiteY21" fmla="*/ 338667 h 770467"/>
              <a:gd name="connsiteX22" fmla="*/ 515108 w 595541"/>
              <a:gd name="connsiteY22" fmla="*/ 332317 h 770467"/>
              <a:gd name="connsiteX23" fmla="*/ 512991 w 595541"/>
              <a:gd name="connsiteY23" fmla="*/ 321734 h 770467"/>
              <a:gd name="connsiteX24" fmla="*/ 508758 w 595541"/>
              <a:gd name="connsiteY24" fmla="*/ 304800 h 770467"/>
              <a:gd name="connsiteX25" fmla="*/ 506641 w 595541"/>
              <a:gd name="connsiteY25" fmla="*/ 289984 h 770467"/>
              <a:gd name="connsiteX26" fmla="*/ 502408 w 595541"/>
              <a:gd name="connsiteY26" fmla="*/ 270934 h 770467"/>
              <a:gd name="connsiteX27" fmla="*/ 500291 w 595541"/>
              <a:gd name="connsiteY27" fmla="*/ 258234 h 770467"/>
              <a:gd name="connsiteX28" fmla="*/ 491824 w 595541"/>
              <a:gd name="connsiteY28" fmla="*/ 247650 h 770467"/>
              <a:gd name="connsiteX29" fmla="*/ 489708 w 595541"/>
              <a:gd name="connsiteY29" fmla="*/ 241300 h 770467"/>
              <a:gd name="connsiteX30" fmla="*/ 483358 w 595541"/>
              <a:gd name="connsiteY30" fmla="*/ 237067 h 770467"/>
              <a:gd name="connsiteX31" fmla="*/ 479124 w 595541"/>
              <a:gd name="connsiteY31" fmla="*/ 230717 h 770467"/>
              <a:gd name="connsiteX32" fmla="*/ 472774 w 595541"/>
              <a:gd name="connsiteY32" fmla="*/ 220134 h 770467"/>
              <a:gd name="connsiteX33" fmla="*/ 462191 w 595541"/>
              <a:gd name="connsiteY33" fmla="*/ 209550 h 770467"/>
              <a:gd name="connsiteX34" fmla="*/ 451608 w 595541"/>
              <a:gd name="connsiteY34" fmla="*/ 194734 h 770467"/>
              <a:gd name="connsiteX35" fmla="*/ 447374 w 595541"/>
              <a:gd name="connsiteY35" fmla="*/ 186267 h 770467"/>
              <a:gd name="connsiteX36" fmla="*/ 441024 w 595541"/>
              <a:gd name="connsiteY36" fmla="*/ 175684 h 770467"/>
              <a:gd name="connsiteX37" fmla="*/ 428324 w 595541"/>
              <a:gd name="connsiteY37" fmla="*/ 165100 h 770467"/>
              <a:gd name="connsiteX38" fmla="*/ 424091 w 595541"/>
              <a:gd name="connsiteY38" fmla="*/ 158750 h 770467"/>
              <a:gd name="connsiteX39" fmla="*/ 417741 w 595541"/>
              <a:gd name="connsiteY39" fmla="*/ 156634 h 770467"/>
              <a:gd name="connsiteX40" fmla="*/ 409274 w 595541"/>
              <a:gd name="connsiteY40" fmla="*/ 148167 h 770467"/>
              <a:gd name="connsiteX41" fmla="*/ 394458 w 595541"/>
              <a:gd name="connsiteY41" fmla="*/ 139700 h 770467"/>
              <a:gd name="connsiteX42" fmla="*/ 383874 w 595541"/>
              <a:gd name="connsiteY42" fmla="*/ 133350 h 770467"/>
              <a:gd name="connsiteX43" fmla="*/ 375408 w 595541"/>
              <a:gd name="connsiteY43" fmla="*/ 129117 h 770467"/>
              <a:gd name="connsiteX44" fmla="*/ 364824 w 595541"/>
              <a:gd name="connsiteY44" fmla="*/ 120650 h 770467"/>
              <a:gd name="connsiteX45" fmla="*/ 354241 w 595541"/>
              <a:gd name="connsiteY45" fmla="*/ 110067 h 770467"/>
              <a:gd name="connsiteX46" fmla="*/ 339424 w 595541"/>
              <a:gd name="connsiteY46" fmla="*/ 105834 h 770467"/>
              <a:gd name="connsiteX47" fmla="*/ 320374 w 595541"/>
              <a:gd name="connsiteY47" fmla="*/ 99484 h 770467"/>
              <a:gd name="connsiteX48" fmla="*/ 314024 w 595541"/>
              <a:gd name="connsiteY48" fmla="*/ 97367 h 770467"/>
              <a:gd name="connsiteX49" fmla="*/ 303441 w 595541"/>
              <a:gd name="connsiteY49" fmla="*/ 91017 h 770467"/>
              <a:gd name="connsiteX50" fmla="*/ 294974 w 595541"/>
              <a:gd name="connsiteY50" fmla="*/ 88900 h 770467"/>
              <a:gd name="connsiteX51" fmla="*/ 284391 w 595541"/>
              <a:gd name="connsiteY51" fmla="*/ 84667 h 770467"/>
              <a:gd name="connsiteX52" fmla="*/ 269574 w 595541"/>
              <a:gd name="connsiteY52" fmla="*/ 78317 h 770467"/>
              <a:gd name="connsiteX53" fmla="*/ 261108 w 595541"/>
              <a:gd name="connsiteY53" fmla="*/ 71967 h 770467"/>
              <a:gd name="connsiteX54" fmla="*/ 252641 w 595541"/>
              <a:gd name="connsiteY54" fmla="*/ 69850 h 770467"/>
              <a:gd name="connsiteX55" fmla="*/ 248408 w 595541"/>
              <a:gd name="connsiteY55" fmla="*/ 63500 h 770467"/>
              <a:gd name="connsiteX56" fmla="*/ 244174 w 595541"/>
              <a:gd name="connsiteY56" fmla="*/ 59267 h 770467"/>
              <a:gd name="connsiteX57" fmla="*/ 227241 w 595541"/>
              <a:gd name="connsiteY57" fmla="*/ 48684 h 770467"/>
              <a:gd name="connsiteX58" fmla="*/ 214541 w 595541"/>
              <a:gd name="connsiteY58" fmla="*/ 38100 h 770467"/>
              <a:gd name="connsiteX59" fmla="*/ 195491 w 595541"/>
              <a:gd name="connsiteY59" fmla="*/ 23284 h 770467"/>
              <a:gd name="connsiteX60" fmla="*/ 187024 w 595541"/>
              <a:gd name="connsiteY60" fmla="*/ 19050 h 770467"/>
              <a:gd name="connsiteX61" fmla="*/ 174324 w 595541"/>
              <a:gd name="connsiteY61" fmla="*/ 14817 h 770467"/>
              <a:gd name="connsiteX62" fmla="*/ 167974 w 595541"/>
              <a:gd name="connsiteY62" fmla="*/ 10584 h 770467"/>
              <a:gd name="connsiteX63" fmla="*/ 157391 w 595541"/>
              <a:gd name="connsiteY63" fmla="*/ 2117 h 770467"/>
              <a:gd name="connsiteX64" fmla="*/ 125641 w 595541"/>
              <a:gd name="connsiteY64" fmla="*/ 0 h 770467"/>
              <a:gd name="connsiteX65" fmla="*/ 104474 w 595541"/>
              <a:gd name="connsiteY65" fmla="*/ 2117 h 770467"/>
              <a:gd name="connsiteX66" fmla="*/ 91774 w 595541"/>
              <a:gd name="connsiteY66" fmla="*/ 12700 h 770467"/>
              <a:gd name="connsiteX67" fmla="*/ 85424 w 595541"/>
              <a:gd name="connsiteY67" fmla="*/ 25400 h 770467"/>
              <a:gd name="connsiteX68" fmla="*/ 81191 w 595541"/>
              <a:gd name="connsiteY68" fmla="*/ 31750 h 770467"/>
              <a:gd name="connsiteX69" fmla="*/ 74841 w 595541"/>
              <a:gd name="connsiteY69" fmla="*/ 44450 h 770467"/>
              <a:gd name="connsiteX70" fmla="*/ 72724 w 595541"/>
              <a:gd name="connsiteY70" fmla="*/ 52917 h 770467"/>
              <a:gd name="connsiteX71" fmla="*/ 62141 w 595541"/>
              <a:gd name="connsiteY71" fmla="*/ 65617 h 770467"/>
              <a:gd name="connsiteX72" fmla="*/ 55791 w 595541"/>
              <a:gd name="connsiteY72" fmla="*/ 80434 h 770467"/>
              <a:gd name="connsiteX73" fmla="*/ 51558 w 595541"/>
              <a:gd name="connsiteY73" fmla="*/ 86784 h 770467"/>
              <a:gd name="connsiteX74" fmla="*/ 47324 w 595541"/>
              <a:gd name="connsiteY74" fmla="*/ 101600 h 770467"/>
              <a:gd name="connsiteX75" fmla="*/ 45208 w 595541"/>
              <a:gd name="connsiteY75" fmla="*/ 112184 h 770467"/>
              <a:gd name="connsiteX76" fmla="*/ 36741 w 595541"/>
              <a:gd name="connsiteY76" fmla="*/ 124884 h 770467"/>
              <a:gd name="connsiteX77" fmla="*/ 30391 w 595541"/>
              <a:gd name="connsiteY77" fmla="*/ 127000 h 770467"/>
              <a:gd name="connsiteX78" fmla="*/ 21924 w 595541"/>
              <a:gd name="connsiteY78" fmla="*/ 135467 h 770467"/>
              <a:gd name="connsiteX79" fmla="*/ 11341 w 595541"/>
              <a:gd name="connsiteY79" fmla="*/ 143934 h 770467"/>
              <a:gd name="connsiteX80" fmla="*/ 9224 w 595541"/>
              <a:gd name="connsiteY80" fmla="*/ 160867 h 770467"/>
              <a:gd name="connsiteX81" fmla="*/ 9224 w 595541"/>
              <a:gd name="connsiteY81" fmla="*/ 192617 h 770467"/>
              <a:gd name="connsiteX82" fmla="*/ 21924 w 595541"/>
              <a:gd name="connsiteY82" fmla="*/ 209550 h 770467"/>
              <a:gd name="connsiteX83" fmla="*/ 26158 w 595541"/>
              <a:gd name="connsiteY83" fmla="*/ 218017 h 770467"/>
              <a:gd name="connsiteX84" fmla="*/ 45208 w 595541"/>
              <a:gd name="connsiteY84" fmla="*/ 241300 h 770467"/>
              <a:gd name="connsiteX85" fmla="*/ 53674 w 595541"/>
              <a:gd name="connsiteY85" fmla="*/ 260350 h 770467"/>
              <a:gd name="connsiteX86" fmla="*/ 57908 w 595541"/>
              <a:gd name="connsiteY86" fmla="*/ 273050 h 770467"/>
              <a:gd name="connsiteX87" fmla="*/ 66374 w 595541"/>
              <a:gd name="connsiteY87" fmla="*/ 285750 h 770467"/>
              <a:gd name="connsiteX88" fmla="*/ 72724 w 595541"/>
              <a:gd name="connsiteY88" fmla="*/ 296334 h 770467"/>
              <a:gd name="connsiteX89" fmla="*/ 81191 w 595541"/>
              <a:gd name="connsiteY89" fmla="*/ 311150 h 770467"/>
              <a:gd name="connsiteX90" fmla="*/ 87541 w 595541"/>
              <a:gd name="connsiteY90" fmla="*/ 328084 h 770467"/>
              <a:gd name="connsiteX91" fmla="*/ 93891 w 595541"/>
              <a:gd name="connsiteY91" fmla="*/ 338667 h 770467"/>
              <a:gd name="connsiteX92" fmla="*/ 102358 w 595541"/>
              <a:gd name="connsiteY92" fmla="*/ 364067 h 770467"/>
              <a:gd name="connsiteX93" fmla="*/ 112941 w 595541"/>
              <a:gd name="connsiteY93" fmla="*/ 395817 h 770467"/>
              <a:gd name="connsiteX94" fmla="*/ 117174 w 595541"/>
              <a:gd name="connsiteY94" fmla="*/ 406400 h 770467"/>
              <a:gd name="connsiteX95" fmla="*/ 119291 w 595541"/>
              <a:gd name="connsiteY95" fmla="*/ 416984 h 770467"/>
              <a:gd name="connsiteX96" fmla="*/ 129874 w 595541"/>
              <a:gd name="connsiteY96" fmla="*/ 438150 h 770467"/>
              <a:gd name="connsiteX97" fmla="*/ 134108 w 595541"/>
              <a:gd name="connsiteY97" fmla="*/ 459317 h 770467"/>
              <a:gd name="connsiteX98" fmla="*/ 136224 w 595541"/>
              <a:gd name="connsiteY98" fmla="*/ 541867 h 770467"/>
              <a:gd name="connsiteX99" fmla="*/ 153158 w 595541"/>
              <a:gd name="connsiteY99" fmla="*/ 554567 h 770467"/>
              <a:gd name="connsiteX100" fmla="*/ 161624 w 595541"/>
              <a:gd name="connsiteY100" fmla="*/ 560917 h 770467"/>
              <a:gd name="connsiteX101" fmla="*/ 174324 w 595541"/>
              <a:gd name="connsiteY101" fmla="*/ 567267 h 770467"/>
              <a:gd name="connsiteX102" fmla="*/ 180674 w 595541"/>
              <a:gd name="connsiteY102" fmla="*/ 573617 h 770467"/>
              <a:gd name="connsiteX103" fmla="*/ 187024 w 595541"/>
              <a:gd name="connsiteY103" fmla="*/ 575734 h 770467"/>
              <a:gd name="connsiteX104" fmla="*/ 199724 w 595541"/>
              <a:gd name="connsiteY104" fmla="*/ 582084 h 770467"/>
              <a:gd name="connsiteX105" fmla="*/ 210308 w 595541"/>
              <a:gd name="connsiteY105" fmla="*/ 588434 h 770467"/>
              <a:gd name="connsiteX106" fmla="*/ 216658 w 595541"/>
              <a:gd name="connsiteY106" fmla="*/ 594784 h 770467"/>
              <a:gd name="connsiteX107" fmla="*/ 220891 w 595541"/>
              <a:gd name="connsiteY107" fmla="*/ 611717 h 770467"/>
              <a:gd name="connsiteX108" fmla="*/ 239941 w 595541"/>
              <a:gd name="connsiteY108" fmla="*/ 635000 h 770467"/>
              <a:gd name="connsiteX109" fmla="*/ 242058 w 595541"/>
              <a:gd name="connsiteY109" fmla="*/ 643467 h 770467"/>
              <a:gd name="connsiteX110" fmla="*/ 254758 w 595541"/>
              <a:gd name="connsiteY110" fmla="*/ 656167 h 770467"/>
              <a:gd name="connsiteX111" fmla="*/ 261108 w 595541"/>
              <a:gd name="connsiteY111" fmla="*/ 662517 h 770467"/>
              <a:gd name="connsiteX112" fmla="*/ 267458 w 595541"/>
              <a:gd name="connsiteY112" fmla="*/ 668867 h 770467"/>
              <a:gd name="connsiteX113" fmla="*/ 273808 w 595541"/>
              <a:gd name="connsiteY113" fmla="*/ 675217 h 770467"/>
              <a:gd name="connsiteX114" fmla="*/ 278041 w 595541"/>
              <a:gd name="connsiteY114" fmla="*/ 683684 h 770467"/>
              <a:gd name="connsiteX115" fmla="*/ 284391 w 595541"/>
              <a:gd name="connsiteY115" fmla="*/ 687917 h 770467"/>
              <a:gd name="connsiteX116" fmla="*/ 290741 w 595541"/>
              <a:gd name="connsiteY116" fmla="*/ 694267 h 770467"/>
              <a:gd name="connsiteX117" fmla="*/ 297091 w 595541"/>
              <a:gd name="connsiteY117" fmla="*/ 706967 h 770467"/>
              <a:gd name="connsiteX118" fmla="*/ 305558 w 595541"/>
              <a:gd name="connsiteY118" fmla="*/ 713317 h 770467"/>
              <a:gd name="connsiteX119" fmla="*/ 309791 w 595541"/>
              <a:gd name="connsiteY119" fmla="*/ 719667 h 770467"/>
              <a:gd name="connsiteX120" fmla="*/ 318258 w 595541"/>
              <a:gd name="connsiteY120" fmla="*/ 721784 h 770467"/>
              <a:gd name="connsiteX121" fmla="*/ 341541 w 595541"/>
              <a:gd name="connsiteY121" fmla="*/ 723900 h 770467"/>
              <a:gd name="connsiteX122" fmla="*/ 354241 w 595541"/>
              <a:gd name="connsiteY122" fmla="*/ 726017 h 770467"/>
              <a:gd name="connsiteX123" fmla="*/ 360591 w 595541"/>
              <a:gd name="connsiteY123" fmla="*/ 730250 h 770467"/>
              <a:gd name="connsiteX124" fmla="*/ 369058 w 595541"/>
              <a:gd name="connsiteY124" fmla="*/ 745067 h 770467"/>
              <a:gd name="connsiteX125" fmla="*/ 375408 w 595541"/>
              <a:gd name="connsiteY125" fmla="*/ 755650 h 770467"/>
              <a:gd name="connsiteX126" fmla="*/ 383874 w 595541"/>
              <a:gd name="connsiteY126" fmla="*/ 759884 h 770467"/>
              <a:gd name="connsiteX127" fmla="*/ 402924 w 595541"/>
              <a:gd name="connsiteY127" fmla="*/ 768350 h 770467"/>
              <a:gd name="connsiteX128" fmla="*/ 409274 w 595541"/>
              <a:gd name="connsiteY128" fmla="*/ 770467 h 770467"/>
              <a:gd name="connsiteX129" fmla="*/ 419858 w 595541"/>
              <a:gd name="connsiteY129" fmla="*/ 766234 h 770467"/>
              <a:gd name="connsiteX130" fmla="*/ 430441 w 595541"/>
              <a:gd name="connsiteY130" fmla="*/ 757767 h 770467"/>
              <a:gd name="connsiteX131" fmla="*/ 434674 w 595541"/>
              <a:gd name="connsiteY131" fmla="*/ 751417 h 770467"/>
              <a:gd name="connsiteX132" fmla="*/ 445258 w 595541"/>
              <a:gd name="connsiteY132" fmla="*/ 742950 h 770467"/>
              <a:gd name="connsiteX133" fmla="*/ 447374 w 595541"/>
              <a:gd name="connsiteY133" fmla="*/ 736600 h 770467"/>
              <a:gd name="connsiteX134" fmla="*/ 455841 w 595541"/>
              <a:gd name="connsiteY134" fmla="*/ 734484 h 770467"/>
              <a:gd name="connsiteX135" fmla="*/ 466424 w 595541"/>
              <a:gd name="connsiteY135" fmla="*/ 730250 h 770467"/>
              <a:gd name="connsiteX136" fmla="*/ 472774 w 595541"/>
              <a:gd name="connsiteY136" fmla="*/ 728134 h 770467"/>
              <a:gd name="connsiteX137" fmla="*/ 479124 w 595541"/>
              <a:gd name="connsiteY137" fmla="*/ 723900 h 770467"/>
              <a:gd name="connsiteX138" fmla="*/ 493941 w 595541"/>
              <a:gd name="connsiteY138" fmla="*/ 719667 h 770467"/>
              <a:gd name="connsiteX139" fmla="*/ 504524 w 595541"/>
              <a:gd name="connsiteY139" fmla="*/ 715434 h 770467"/>
              <a:gd name="connsiteX140" fmla="*/ 510874 w 595541"/>
              <a:gd name="connsiteY140" fmla="*/ 713317 h 770467"/>
              <a:gd name="connsiteX141" fmla="*/ 519341 w 595541"/>
              <a:gd name="connsiteY141" fmla="*/ 706967 h 770467"/>
              <a:gd name="connsiteX142" fmla="*/ 534158 w 595541"/>
              <a:gd name="connsiteY142" fmla="*/ 694267 h 770467"/>
              <a:gd name="connsiteX143" fmla="*/ 538391 w 595541"/>
              <a:gd name="connsiteY143" fmla="*/ 685800 h 770467"/>
              <a:gd name="connsiteX144" fmla="*/ 544741 w 595541"/>
              <a:gd name="connsiteY144" fmla="*/ 681567 h 770467"/>
              <a:gd name="connsiteX145" fmla="*/ 546858 w 595541"/>
              <a:gd name="connsiteY145" fmla="*/ 675217 h 770467"/>
              <a:gd name="connsiteX146" fmla="*/ 557441 w 595541"/>
              <a:gd name="connsiteY146" fmla="*/ 656167 h 770467"/>
              <a:gd name="connsiteX147" fmla="*/ 559558 w 595541"/>
              <a:gd name="connsiteY147" fmla="*/ 647700 h 770467"/>
              <a:gd name="connsiteX148" fmla="*/ 565908 w 595541"/>
              <a:gd name="connsiteY148" fmla="*/ 622300 h 770467"/>
              <a:gd name="connsiteX149" fmla="*/ 559558 w 595541"/>
              <a:gd name="connsiteY149" fmla="*/ 613834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95541" h="770467">
                <a:moveTo>
                  <a:pt x="559558" y="613834"/>
                </a:moveTo>
                <a:lnTo>
                  <a:pt x="559558" y="613834"/>
                </a:lnTo>
                <a:cubicBezTo>
                  <a:pt x="560298" y="610503"/>
                  <a:pt x="564058" y="592794"/>
                  <a:pt x="565908" y="586317"/>
                </a:cubicBezTo>
                <a:cubicBezTo>
                  <a:pt x="566521" y="584172"/>
                  <a:pt x="567483" y="582131"/>
                  <a:pt x="568024" y="579967"/>
                </a:cubicBezTo>
                <a:cubicBezTo>
                  <a:pt x="568896" y="576477"/>
                  <a:pt x="569332" y="572889"/>
                  <a:pt x="570141" y="569384"/>
                </a:cubicBezTo>
                <a:cubicBezTo>
                  <a:pt x="573654" y="554163"/>
                  <a:pt x="574218" y="554938"/>
                  <a:pt x="576491" y="541867"/>
                </a:cubicBezTo>
                <a:cubicBezTo>
                  <a:pt x="578697" y="529182"/>
                  <a:pt x="580724" y="516467"/>
                  <a:pt x="582841" y="503767"/>
                </a:cubicBezTo>
                <a:cubicBezTo>
                  <a:pt x="583547" y="499534"/>
                  <a:pt x="583917" y="495231"/>
                  <a:pt x="584958" y="491067"/>
                </a:cubicBezTo>
                <a:cubicBezTo>
                  <a:pt x="585663" y="488245"/>
                  <a:pt x="586443" y="485440"/>
                  <a:pt x="587074" y="482600"/>
                </a:cubicBezTo>
                <a:cubicBezTo>
                  <a:pt x="587854" y="479088"/>
                  <a:pt x="587928" y="475385"/>
                  <a:pt x="589191" y="472017"/>
                </a:cubicBezTo>
                <a:cubicBezTo>
                  <a:pt x="590084" y="469635"/>
                  <a:pt x="592286" y="467942"/>
                  <a:pt x="593424" y="465667"/>
                </a:cubicBezTo>
                <a:cubicBezTo>
                  <a:pt x="594422" y="463671"/>
                  <a:pt x="594835" y="461434"/>
                  <a:pt x="595541" y="459317"/>
                </a:cubicBezTo>
                <a:cubicBezTo>
                  <a:pt x="594835" y="448028"/>
                  <a:pt x="594608" y="436699"/>
                  <a:pt x="593424" y="425450"/>
                </a:cubicBezTo>
                <a:cubicBezTo>
                  <a:pt x="592391" y="415637"/>
                  <a:pt x="586937" y="417837"/>
                  <a:pt x="580724" y="408517"/>
                </a:cubicBezTo>
                <a:cubicBezTo>
                  <a:pt x="572571" y="396287"/>
                  <a:pt x="581116" y="407341"/>
                  <a:pt x="570141" y="397934"/>
                </a:cubicBezTo>
                <a:cubicBezTo>
                  <a:pt x="567110" y="395336"/>
                  <a:pt x="565460" y="390729"/>
                  <a:pt x="561674" y="389467"/>
                </a:cubicBezTo>
                <a:cubicBezTo>
                  <a:pt x="552911" y="386545"/>
                  <a:pt x="557181" y="388588"/>
                  <a:pt x="548974" y="383117"/>
                </a:cubicBezTo>
                <a:cubicBezTo>
                  <a:pt x="547563" y="381000"/>
                  <a:pt x="546727" y="378356"/>
                  <a:pt x="544741" y="376767"/>
                </a:cubicBezTo>
                <a:cubicBezTo>
                  <a:pt x="542999" y="375373"/>
                  <a:pt x="540387" y="375648"/>
                  <a:pt x="538391" y="374650"/>
                </a:cubicBezTo>
                <a:cubicBezTo>
                  <a:pt x="536116" y="373512"/>
                  <a:pt x="534158" y="371828"/>
                  <a:pt x="532041" y="370417"/>
                </a:cubicBezTo>
                <a:cubicBezTo>
                  <a:pt x="529219" y="366184"/>
                  <a:pt x="525183" y="362544"/>
                  <a:pt x="523574" y="357717"/>
                </a:cubicBezTo>
                <a:lnTo>
                  <a:pt x="517224" y="338667"/>
                </a:lnTo>
                <a:cubicBezTo>
                  <a:pt x="516519" y="336550"/>
                  <a:pt x="515546" y="334505"/>
                  <a:pt x="515108" y="332317"/>
                </a:cubicBezTo>
                <a:cubicBezTo>
                  <a:pt x="514402" y="328789"/>
                  <a:pt x="513864" y="325224"/>
                  <a:pt x="512991" y="321734"/>
                </a:cubicBezTo>
                <a:cubicBezTo>
                  <a:pt x="508900" y="305374"/>
                  <a:pt x="512659" y="328210"/>
                  <a:pt x="508758" y="304800"/>
                </a:cubicBezTo>
                <a:cubicBezTo>
                  <a:pt x="507938" y="299879"/>
                  <a:pt x="507461" y="294905"/>
                  <a:pt x="506641" y="289984"/>
                </a:cubicBezTo>
                <a:cubicBezTo>
                  <a:pt x="502945" y="267810"/>
                  <a:pt x="506212" y="289954"/>
                  <a:pt x="502408" y="270934"/>
                </a:cubicBezTo>
                <a:cubicBezTo>
                  <a:pt x="501566" y="266726"/>
                  <a:pt x="501648" y="262306"/>
                  <a:pt x="500291" y="258234"/>
                </a:cubicBezTo>
                <a:cubicBezTo>
                  <a:pt x="498956" y="254228"/>
                  <a:pt x="494715" y="250541"/>
                  <a:pt x="491824" y="247650"/>
                </a:cubicBezTo>
                <a:cubicBezTo>
                  <a:pt x="491119" y="245533"/>
                  <a:pt x="491102" y="243042"/>
                  <a:pt x="489708" y="241300"/>
                </a:cubicBezTo>
                <a:cubicBezTo>
                  <a:pt x="488119" y="239314"/>
                  <a:pt x="485157" y="238866"/>
                  <a:pt x="483358" y="237067"/>
                </a:cubicBezTo>
                <a:cubicBezTo>
                  <a:pt x="481559" y="235268"/>
                  <a:pt x="480535" y="232834"/>
                  <a:pt x="479124" y="230717"/>
                </a:cubicBezTo>
                <a:cubicBezTo>
                  <a:pt x="475449" y="219688"/>
                  <a:pt x="479416" y="228436"/>
                  <a:pt x="472774" y="220134"/>
                </a:cubicBezTo>
                <a:cubicBezTo>
                  <a:pt x="464708" y="210052"/>
                  <a:pt x="473079" y="216810"/>
                  <a:pt x="462191" y="209550"/>
                </a:cubicBezTo>
                <a:cubicBezTo>
                  <a:pt x="457689" y="196045"/>
                  <a:pt x="463661" y="210804"/>
                  <a:pt x="451608" y="194734"/>
                </a:cubicBezTo>
                <a:cubicBezTo>
                  <a:pt x="449715" y="192210"/>
                  <a:pt x="448907" y="189025"/>
                  <a:pt x="447374" y="186267"/>
                </a:cubicBezTo>
                <a:cubicBezTo>
                  <a:pt x="445376" y="182671"/>
                  <a:pt x="443415" y="179032"/>
                  <a:pt x="441024" y="175684"/>
                </a:cubicBezTo>
                <a:cubicBezTo>
                  <a:pt x="438434" y="172058"/>
                  <a:pt x="431073" y="167162"/>
                  <a:pt x="428324" y="165100"/>
                </a:cubicBezTo>
                <a:cubicBezTo>
                  <a:pt x="426913" y="162983"/>
                  <a:pt x="426077" y="160339"/>
                  <a:pt x="424091" y="158750"/>
                </a:cubicBezTo>
                <a:cubicBezTo>
                  <a:pt x="422349" y="157356"/>
                  <a:pt x="419319" y="158212"/>
                  <a:pt x="417741" y="156634"/>
                </a:cubicBezTo>
                <a:cubicBezTo>
                  <a:pt x="406450" y="145344"/>
                  <a:pt x="426209" y="153813"/>
                  <a:pt x="409274" y="148167"/>
                </a:cubicBezTo>
                <a:cubicBezTo>
                  <a:pt x="388808" y="132817"/>
                  <a:pt x="410615" y="147779"/>
                  <a:pt x="394458" y="139700"/>
                </a:cubicBezTo>
                <a:cubicBezTo>
                  <a:pt x="390778" y="137860"/>
                  <a:pt x="387471" y="135348"/>
                  <a:pt x="383874" y="133350"/>
                </a:cubicBezTo>
                <a:cubicBezTo>
                  <a:pt x="381116" y="131818"/>
                  <a:pt x="378230" y="130528"/>
                  <a:pt x="375408" y="129117"/>
                </a:cubicBezTo>
                <a:cubicBezTo>
                  <a:pt x="363272" y="110916"/>
                  <a:pt x="379432" y="132337"/>
                  <a:pt x="364824" y="120650"/>
                </a:cubicBezTo>
                <a:cubicBezTo>
                  <a:pt x="350713" y="109361"/>
                  <a:pt x="371174" y="118534"/>
                  <a:pt x="354241" y="110067"/>
                </a:cubicBezTo>
                <a:cubicBezTo>
                  <a:pt x="350678" y="108286"/>
                  <a:pt x="342823" y="106854"/>
                  <a:pt x="339424" y="105834"/>
                </a:cubicBezTo>
                <a:cubicBezTo>
                  <a:pt x="333013" y="103911"/>
                  <a:pt x="326724" y="101601"/>
                  <a:pt x="320374" y="99484"/>
                </a:cubicBezTo>
                <a:cubicBezTo>
                  <a:pt x="318257" y="98778"/>
                  <a:pt x="315937" y="98515"/>
                  <a:pt x="314024" y="97367"/>
                </a:cubicBezTo>
                <a:cubicBezTo>
                  <a:pt x="310496" y="95250"/>
                  <a:pt x="307200" y="92688"/>
                  <a:pt x="303441" y="91017"/>
                </a:cubicBezTo>
                <a:cubicBezTo>
                  <a:pt x="300783" y="89835"/>
                  <a:pt x="297734" y="89820"/>
                  <a:pt x="294974" y="88900"/>
                </a:cubicBezTo>
                <a:cubicBezTo>
                  <a:pt x="291370" y="87699"/>
                  <a:pt x="287863" y="86210"/>
                  <a:pt x="284391" y="84667"/>
                </a:cubicBezTo>
                <a:cubicBezTo>
                  <a:pt x="268695" y="77692"/>
                  <a:pt x="282618" y="82666"/>
                  <a:pt x="269574" y="78317"/>
                </a:cubicBezTo>
                <a:cubicBezTo>
                  <a:pt x="266752" y="76200"/>
                  <a:pt x="264263" y="73545"/>
                  <a:pt x="261108" y="71967"/>
                </a:cubicBezTo>
                <a:cubicBezTo>
                  <a:pt x="258506" y="70666"/>
                  <a:pt x="255062" y="71464"/>
                  <a:pt x="252641" y="69850"/>
                </a:cubicBezTo>
                <a:cubicBezTo>
                  <a:pt x="250524" y="68439"/>
                  <a:pt x="249997" y="65486"/>
                  <a:pt x="248408" y="63500"/>
                </a:cubicBezTo>
                <a:cubicBezTo>
                  <a:pt x="247161" y="61942"/>
                  <a:pt x="245809" y="60411"/>
                  <a:pt x="244174" y="59267"/>
                </a:cubicBezTo>
                <a:cubicBezTo>
                  <a:pt x="238721" y="55450"/>
                  <a:pt x="231947" y="53391"/>
                  <a:pt x="227241" y="48684"/>
                </a:cubicBezTo>
                <a:cubicBezTo>
                  <a:pt x="216251" y="37692"/>
                  <a:pt x="232140" y="53184"/>
                  <a:pt x="214541" y="38100"/>
                </a:cubicBezTo>
                <a:cubicBezTo>
                  <a:pt x="204782" y="29735"/>
                  <a:pt x="210361" y="30720"/>
                  <a:pt x="195491" y="23284"/>
                </a:cubicBezTo>
                <a:cubicBezTo>
                  <a:pt x="192669" y="21873"/>
                  <a:pt x="189954" y="20222"/>
                  <a:pt x="187024" y="19050"/>
                </a:cubicBezTo>
                <a:cubicBezTo>
                  <a:pt x="182881" y="17393"/>
                  <a:pt x="178037" y="17292"/>
                  <a:pt x="174324" y="14817"/>
                </a:cubicBezTo>
                <a:cubicBezTo>
                  <a:pt x="172207" y="13406"/>
                  <a:pt x="169960" y="12173"/>
                  <a:pt x="167974" y="10584"/>
                </a:cubicBezTo>
                <a:cubicBezTo>
                  <a:pt x="164997" y="8202"/>
                  <a:pt x="161509" y="2803"/>
                  <a:pt x="157391" y="2117"/>
                </a:cubicBezTo>
                <a:cubicBezTo>
                  <a:pt x="146928" y="373"/>
                  <a:pt x="136224" y="706"/>
                  <a:pt x="125641" y="0"/>
                </a:cubicBezTo>
                <a:cubicBezTo>
                  <a:pt x="118585" y="706"/>
                  <a:pt x="111383" y="523"/>
                  <a:pt x="104474" y="2117"/>
                </a:cubicBezTo>
                <a:cubicBezTo>
                  <a:pt x="101038" y="2910"/>
                  <a:pt x="93563" y="10553"/>
                  <a:pt x="91774" y="12700"/>
                </a:cubicBezTo>
                <a:cubicBezTo>
                  <a:pt x="84194" y="21797"/>
                  <a:pt x="90196" y="15856"/>
                  <a:pt x="85424" y="25400"/>
                </a:cubicBezTo>
                <a:cubicBezTo>
                  <a:pt x="84286" y="27675"/>
                  <a:pt x="82329" y="29475"/>
                  <a:pt x="81191" y="31750"/>
                </a:cubicBezTo>
                <a:cubicBezTo>
                  <a:pt x="72428" y="49277"/>
                  <a:pt x="86972" y="26252"/>
                  <a:pt x="74841" y="44450"/>
                </a:cubicBezTo>
                <a:cubicBezTo>
                  <a:pt x="74135" y="47272"/>
                  <a:pt x="73870" y="50243"/>
                  <a:pt x="72724" y="52917"/>
                </a:cubicBezTo>
                <a:cubicBezTo>
                  <a:pt x="70514" y="58075"/>
                  <a:pt x="65956" y="61802"/>
                  <a:pt x="62141" y="65617"/>
                </a:cubicBezTo>
                <a:cubicBezTo>
                  <a:pt x="59766" y="72740"/>
                  <a:pt x="59975" y="73112"/>
                  <a:pt x="55791" y="80434"/>
                </a:cubicBezTo>
                <a:cubicBezTo>
                  <a:pt x="54529" y="82643"/>
                  <a:pt x="52696" y="84509"/>
                  <a:pt x="51558" y="86784"/>
                </a:cubicBezTo>
                <a:cubicBezTo>
                  <a:pt x="50144" y="89612"/>
                  <a:pt x="47866" y="99159"/>
                  <a:pt x="47324" y="101600"/>
                </a:cubicBezTo>
                <a:cubicBezTo>
                  <a:pt x="46544" y="105112"/>
                  <a:pt x="46697" y="108909"/>
                  <a:pt x="45208" y="112184"/>
                </a:cubicBezTo>
                <a:cubicBezTo>
                  <a:pt x="43103" y="116816"/>
                  <a:pt x="41568" y="123276"/>
                  <a:pt x="36741" y="124884"/>
                </a:cubicBezTo>
                <a:lnTo>
                  <a:pt x="30391" y="127000"/>
                </a:lnTo>
                <a:cubicBezTo>
                  <a:pt x="27569" y="129822"/>
                  <a:pt x="25245" y="133253"/>
                  <a:pt x="21924" y="135467"/>
                </a:cubicBezTo>
                <a:cubicBezTo>
                  <a:pt x="13913" y="140807"/>
                  <a:pt x="17373" y="137901"/>
                  <a:pt x="11341" y="143934"/>
                </a:cubicBezTo>
                <a:cubicBezTo>
                  <a:pt x="10635" y="149578"/>
                  <a:pt x="10721" y="155379"/>
                  <a:pt x="9224" y="160867"/>
                </a:cubicBezTo>
                <a:cubicBezTo>
                  <a:pt x="4172" y="179390"/>
                  <a:pt x="-8729" y="147734"/>
                  <a:pt x="9224" y="192617"/>
                </a:cubicBezTo>
                <a:cubicBezTo>
                  <a:pt x="11844" y="199168"/>
                  <a:pt x="18768" y="203240"/>
                  <a:pt x="21924" y="209550"/>
                </a:cubicBezTo>
                <a:cubicBezTo>
                  <a:pt x="23335" y="212372"/>
                  <a:pt x="24324" y="215449"/>
                  <a:pt x="26158" y="218017"/>
                </a:cubicBezTo>
                <a:cubicBezTo>
                  <a:pt x="38219" y="234901"/>
                  <a:pt x="29011" y="208902"/>
                  <a:pt x="45208" y="241300"/>
                </a:cubicBezTo>
                <a:cubicBezTo>
                  <a:pt x="49645" y="250174"/>
                  <a:pt x="50070" y="250439"/>
                  <a:pt x="53674" y="260350"/>
                </a:cubicBezTo>
                <a:cubicBezTo>
                  <a:pt x="55199" y="264544"/>
                  <a:pt x="55912" y="269059"/>
                  <a:pt x="57908" y="273050"/>
                </a:cubicBezTo>
                <a:cubicBezTo>
                  <a:pt x="60183" y="277601"/>
                  <a:pt x="64765" y="280923"/>
                  <a:pt x="66374" y="285750"/>
                </a:cubicBezTo>
                <a:cubicBezTo>
                  <a:pt x="69122" y="293993"/>
                  <a:pt x="66913" y="290522"/>
                  <a:pt x="72724" y="296334"/>
                </a:cubicBezTo>
                <a:cubicBezTo>
                  <a:pt x="77849" y="311708"/>
                  <a:pt x="70510" y="291923"/>
                  <a:pt x="81191" y="311150"/>
                </a:cubicBezTo>
                <a:cubicBezTo>
                  <a:pt x="96788" y="339225"/>
                  <a:pt x="78036" y="309075"/>
                  <a:pt x="87541" y="328084"/>
                </a:cubicBezTo>
                <a:cubicBezTo>
                  <a:pt x="89381" y="331764"/>
                  <a:pt x="91774" y="335139"/>
                  <a:pt x="93891" y="338667"/>
                </a:cubicBezTo>
                <a:cubicBezTo>
                  <a:pt x="98889" y="358661"/>
                  <a:pt x="95522" y="350396"/>
                  <a:pt x="102358" y="364067"/>
                </a:cubicBezTo>
                <a:cubicBezTo>
                  <a:pt x="105964" y="382102"/>
                  <a:pt x="103138" y="371309"/>
                  <a:pt x="112941" y="395817"/>
                </a:cubicBezTo>
                <a:cubicBezTo>
                  <a:pt x="114352" y="399345"/>
                  <a:pt x="116429" y="402674"/>
                  <a:pt x="117174" y="406400"/>
                </a:cubicBezTo>
                <a:cubicBezTo>
                  <a:pt x="117880" y="409928"/>
                  <a:pt x="118257" y="413538"/>
                  <a:pt x="119291" y="416984"/>
                </a:cubicBezTo>
                <a:cubicBezTo>
                  <a:pt x="122172" y="426587"/>
                  <a:pt x="124688" y="429506"/>
                  <a:pt x="129874" y="438150"/>
                </a:cubicBezTo>
                <a:cubicBezTo>
                  <a:pt x="131463" y="444505"/>
                  <a:pt x="133828" y="453006"/>
                  <a:pt x="134108" y="459317"/>
                </a:cubicBezTo>
                <a:cubicBezTo>
                  <a:pt x="135330" y="486816"/>
                  <a:pt x="133045" y="514526"/>
                  <a:pt x="136224" y="541867"/>
                </a:cubicBezTo>
                <a:cubicBezTo>
                  <a:pt x="136966" y="548247"/>
                  <a:pt x="148992" y="551963"/>
                  <a:pt x="153158" y="554567"/>
                </a:cubicBezTo>
                <a:cubicBezTo>
                  <a:pt x="156149" y="556437"/>
                  <a:pt x="158599" y="559102"/>
                  <a:pt x="161624" y="560917"/>
                </a:cubicBezTo>
                <a:cubicBezTo>
                  <a:pt x="165682" y="563352"/>
                  <a:pt x="170386" y="564642"/>
                  <a:pt x="174324" y="567267"/>
                </a:cubicBezTo>
                <a:cubicBezTo>
                  <a:pt x="176815" y="568927"/>
                  <a:pt x="178183" y="571957"/>
                  <a:pt x="180674" y="573617"/>
                </a:cubicBezTo>
                <a:cubicBezTo>
                  <a:pt x="182530" y="574855"/>
                  <a:pt x="185028" y="574736"/>
                  <a:pt x="187024" y="575734"/>
                </a:cubicBezTo>
                <a:cubicBezTo>
                  <a:pt x="203437" y="583941"/>
                  <a:pt x="183763" y="576763"/>
                  <a:pt x="199724" y="582084"/>
                </a:cubicBezTo>
                <a:cubicBezTo>
                  <a:pt x="212914" y="595271"/>
                  <a:pt x="193816" y="577439"/>
                  <a:pt x="210308" y="588434"/>
                </a:cubicBezTo>
                <a:cubicBezTo>
                  <a:pt x="212799" y="590094"/>
                  <a:pt x="214541" y="592667"/>
                  <a:pt x="216658" y="594784"/>
                </a:cubicBezTo>
                <a:cubicBezTo>
                  <a:pt x="217026" y="596627"/>
                  <a:pt x="218991" y="608732"/>
                  <a:pt x="220891" y="611717"/>
                </a:cubicBezTo>
                <a:cubicBezTo>
                  <a:pt x="229347" y="625005"/>
                  <a:pt x="231165" y="626224"/>
                  <a:pt x="239941" y="635000"/>
                </a:cubicBezTo>
                <a:cubicBezTo>
                  <a:pt x="240647" y="637822"/>
                  <a:pt x="240390" y="641084"/>
                  <a:pt x="242058" y="643467"/>
                </a:cubicBezTo>
                <a:cubicBezTo>
                  <a:pt x="245491" y="648372"/>
                  <a:pt x="250525" y="651934"/>
                  <a:pt x="254758" y="656167"/>
                </a:cubicBezTo>
                <a:lnTo>
                  <a:pt x="261108" y="662517"/>
                </a:lnTo>
                <a:lnTo>
                  <a:pt x="267458" y="668867"/>
                </a:lnTo>
                <a:lnTo>
                  <a:pt x="273808" y="675217"/>
                </a:lnTo>
                <a:cubicBezTo>
                  <a:pt x="275219" y="678039"/>
                  <a:pt x="276021" y="681260"/>
                  <a:pt x="278041" y="683684"/>
                </a:cubicBezTo>
                <a:cubicBezTo>
                  <a:pt x="279670" y="685638"/>
                  <a:pt x="282437" y="686288"/>
                  <a:pt x="284391" y="687917"/>
                </a:cubicBezTo>
                <a:cubicBezTo>
                  <a:pt x="286691" y="689833"/>
                  <a:pt x="288624" y="692150"/>
                  <a:pt x="290741" y="694267"/>
                </a:cubicBezTo>
                <a:cubicBezTo>
                  <a:pt x="292462" y="699430"/>
                  <a:pt x="292989" y="702865"/>
                  <a:pt x="297091" y="706967"/>
                </a:cubicBezTo>
                <a:cubicBezTo>
                  <a:pt x="299586" y="709462"/>
                  <a:pt x="302736" y="711200"/>
                  <a:pt x="305558" y="713317"/>
                </a:cubicBezTo>
                <a:cubicBezTo>
                  <a:pt x="306969" y="715434"/>
                  <a:pt x="307674" y="718256"/>
                  <a:pt x="309791" y="719667"/>
                </a:cubicBezTo>
                <a:cubicBezTo>
                  <a:pt x="312212" y="721281"/>
                  <a:pt x="315374" y="721400"/>
                  <a:pt x="318258" y="721784"/>
                </a:cubicBezTo>
                <a:cubicBezTo>
                  <a:pt x="325983" y="722814"/>
                  <a:pt x="333801" y="722990"/>
                  <a:pt x="341541" y="723900"/>
                </a:cubicBezTo>
                <a:cubicBezTo>
                  <a:pt x="345803" y="724401"/>
                  <a:pt x="350008" y="725311"/>
                  <a:pt x="354241" y="726017"/>
                </a:cubicBezTo>
                <a:cubicBezTo>
                  <a:pt x="356358" y="727428"/>
                  <a:pt x="358792" y="728451"/>
                  <a:pt x="360591" y="730250"/>
                </a:cubicBezTo>
                <a:cubicBezTo>
                  <a:pt x="363247" y="732906"/>
                  <a:pt x="367814" y="742164"/>
                  <a:pt x="369058" y="745067"/>
                </a:cubicBezTo>
                <a:cubicBezTo>
                  <a:pt x="371607" y="751014"/>
                  <a:pt x="369773" y="751894"/>
                  <a:pt x="375408" y="755650"/>
                </a:cubicBezTo>
                <a:cubicBezTo>
                  <a:pt x="378033" y="757400"/>
                  <a:pt x="381135" y="758318"/>
                  <a:pt x="383874" y="759884"/>
                </a:cubicBezTo>
                <a:cubicBezTo>
                  <a:pt x="397958" y="767933"/>
                  <a:pt x="380757" y="760961"/>
                  <a:pt x="402924" y="768350"/>
                </a:cubicBezTo>
                <a:lnTo>
                  <a:pt x="409274" y="770467"/>
                </a:lnTo>
                <a:cubicBezTo>
                  <a:pt x="412802" y="769056"/>
                  <a:pt x="416766" y="768442"/>
                  <a:pt x="419858" y="766234"/>
                </a:cubicBezTo>
                <a:cubicBezTo>
                  <a:pt x="436617" y="754264"/>
                  <a:pt x="411777" y="763989"/>
                  <a:pt x="430441" y="757767"/>
                </a:cubicBezTo>
                <a:cubicBezTo>
                  <a:pt x="431852" y="755650"/>
                  <a:pt x="433085" y="753403"/>
                  <a:pt x="434674" y="751417"/>
                </a:cubicBezTo>
                <a:cubicBezTo>
                  <a:pt x="438119" y="747111"/>
                  <a:pt x="440547" y="746091"/>
                  <a:pt x="445258" y="742950"/>
                </a:cubicBezTo>
                <a:cubicBezTo>
                  <a:pt x="445963" y="740833"/>
                  <a:pt x="445632" y="737994"/>
                  <a:pt x="447374" y="736600"/>
                </a:cubicBezTo>
                <a:cubicBezTo>
                  <a:pt x="449646" y="734783"/>
                  <a:pt x="453081" y="735404"/>
                  <a:pt x="455841" y="734484"/>
                </a:cubicBezTo>
                <a:cubicBezTo>
                  <a:pt x="459446" y="733282"/>
                  <a:pt x="462866" y="731584"/>
                  <a:pt x="466424" y="730250"/>
                </a:cubicBezTo>
                <a:cubicBezTo>
                  <a:pt x="468513" y="729467"/>
                  <a:pt x="470657" y="728839"/>
                  <a:pt x="472774" y="728134"/>
                </a:cubicBezTo>
                <a:cubicBezTo>
                  <a:pt x="474891" y="726723"/>
                  <a:pt x="476849" y="725038"/>
                  <a:pt x="479124" y="723900"/>
                </a:cubicBezTo>
                <a:cubicBezTo>
                  <a:pt x="483193" y="721865"/>
                  <a:pt x="489882" y="721020"/>
                  <a:pt x="493941" y="719667"/>
                </a:cubicBezTo>
                <a:cubicBezTo>
                  <a:pt x="497545" y="718466"/>
                  <a:pt x="500967" y="716768"/>
                  <a:pt x="504524" y="715434"/>
                </a:cubicBezTo>
                <a:cubicBezTo>
                  <a:pt x="506613" y="714651"/>
                  <a:pt x="508757" y="714023"/>
                  <a:pt x="510874" y="713317"/>
                </a:cubicBezTo>
                <a:cubicBezTo>
                  <a:pt x="513696" y="711200"/>
                  <a:pt x="516662" y="709263"/>
                  <a:pt x="519341" y="706967"/>
                </a:cubicBezTo>
                <a:cubicBezTo>
                  <a:pt x="539979" y="689278"/>
                  <a:pt x="509397" y="712837"/>
                  <a:pt x="534158" y="694267"/>
                </a:cubicBezTo>
                <a:cubicBezTo>
                  <a:pt x="535569" y="691445"/>
                  <a:pt x="536371" y="688224"/>
                  <a:pt x="538391" y="685800"/>
                </a:cubicBezTo>
                <a:cubicBezTo>
                  <a:pt x="540020" y="683846"/>
                  <a:pt x="543152" y="683553"/>
                  <a:pt x="544741" y="681567"/>
                </a:cubicBezTo>
                <a:cubicBezTo>
                  <a:pt x="546135" y="679825"/>
                  <a:pt x="545860" y="677213"/>
                  <a:pt x="546858" y="675217"/>
                </a:cubicBezTo>
                <a:cubicBezTo>
                  <a:pt x="550903" y="667128"/>
                  <a:pt x="554382" y="664326"/>
                  <a:pt x="557441" y="656167"/>
                </a:cubicBezTo>
                <a:cubicBezTo>
                  <a:pt x="558462" y="653443"/>
                  <a:pt x="558722" y="650487"/>
                  <a:pt x="559558" y="647700"/>
                </a:cubicBezTo>
                <a:cubicBezTo>
                  <a:pt x="564848" y="630067"/>
                  <a:pt x="563346" y="640230"/>
                  <a:pt x="565908" y="622300"/>
                </a:cubicBezTo>
                <a:cubicBezTo>
                  <a:pt x="566008" y="621602"/>
                  <a:pt x="560616" y="615245"/>
                  <a:pt x="559558" y="613834"/>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reeform: Shape 55">
            <a:extLst>
              <a:ext uri="{FF2B5EF4-FFF2-40B4-BE49-F238E27FC236}">
                <a16:creationId xmlns:a16="http://schemas.microsoft.com/office/drawing/2014/main" id="{A48C62FB-BABA-4716-8EAA-573F7E4B8638}"/>
              </a:ext>
            </a:extLst>
          </p:cNvPr>
          <p:cNvSpPr/>
          <p:nvPr/>
        </p:nvSpPr>
        <p:spPr>
          <a:xfrm rot="3028085">
            <a:off x="2913427" y="4013542"/>
            <a:ext cx="346556" cy="338685"/>
          </a:xfrm>
          <a:custGeom>
            <a:avLst/>
            <a:gdLst>
              <a:gd name="connsiteX0" fmla="*/ 309034 w 346556"/>
              <a:gd name="connsiteY0" fmla="*/ 137601 h 338685"/>
              <a:gd name="connsiteX1" fmla="*/ 309034 w 346556"/>
              <a:gd name="connsiteY1" fmla="*/ 137601 h 338685"/>
              <a:gd name="connsiteX2" fmla="*/ 306917 w 346556"/>
              <a:gd name="connsiteY2" fmla="*/ 84685 h 338685"/>
              <a:gd name="connsiteX3" fmla="*/ 298450 w 346556"/>
              <a:gd name="connsiteY3" fmla="*/ 74101 h 338685"/>
              <a:gd name="connsiteX4" fmla="*/ 287867 w 346556"/>
              <a:gd name="connsiteY4" fmla="*/ 71985 h 338685"/>
              <a:gd name="connsiteX5" fmla="*/ 281517 w 346556"/>
              <a:gd name="connsiteY5" fmla="*/ 67751 h 338685"/>
              <a:gd name="connsiteX6" fmla="*/ 273050 w 346556"/>
              <a:gd name="connsiteY6" fmla="*/ 65635 h 338685"/>
              <a:gd name="connsiteX7" fmla="*/ 268817 w 346556"/>
              <a:gd name="connsiteY7" fmla="*/ 61401 h 338685"/>
              <a:gd name="connsiteX8" fmla="*/ 262467 w 346556"/>
              <a:gd name="connsiteY8" fmla="*/ 59285 h 338685"/>
              <a:gd name="connsiteX9" fmla="*/ 251884 w 346556"/>
              <a:gd name="connsiteY9" fmla="*/ 48701 h 338685"/>
              <a:gd name="connsiteX10" fmla="*/ 249767 w 346556"/>
              <a:gd name="connsiteY10" fmla="*/ 16951 h 338685"/>
              <a:gd name="connsiteX11" fmla="*/ 247650 w 346556"/>
              <a:gd name="connsiteY11" fmla="*/ 10601 h 338685"/>
              <a:gd name="connsiteX12" fmla="*/ 234950 w 346556"/>
              <a:gd name="connsiteY12" fmla="*/ 6368 h 338685"/>
              <a:gd name="connsiteX13" fmla="*/ 228600 w 346556"/>
              <a:gd name="connsiteY13" fmla="*/ 4251 h 338685"/>
              <a:gd name="connsiteX14" fmla="*/ 201084 w 346556"/>
              <a:gd name="connsiteY14" fmla="*/ 6368 h 338685"/>
              <a:gd name="connsiteX15" fmla="*/ 194734 w 346556"/>
              <a:gd name="connsiteY15" fmla="*/ 8485 h 338685"/>
              <a:gd name="connsiteX16" fmla="*/ 190500 w 346556"/>
              <a:gd name="connsiteY16" fmla="*/ 12718 h 338685"/>
              <a:gd name="connsiteX17" fmla="*/ 177800 w 346556"/>
              <a:gd name="connsiteY17" fmla="*/ 16951 h 338685"/>
              <a:gd name="connsiteX18" fmla="*/ 171450 w 346556"/>
              <a:gd name="connsiteY18" fmla="*/ 19068 h 338685"/>
              <a:gd name="connsiteX19" fmla="*/ 152400 w 346556"/>
              <a:gd name="connsiteY19" fmla="*/ 16951 h 338685"/>
              <a:gd name="connsiteX20" fmla="*/ 139700 w 346556"/>
              <a:gd name="connsiteY20" fmla="*/ 8485 h 338685"/>
              <a:gd name="connsiteX21" fmla="*/ 135467 w 346556"/>
              <a:gd name="connsiteY21" fmla="*/ 2135 h 338685"/>
              <a:gd name="connsiteX22" fmla="*/ 120650 w 346556"/>
              <a:gd name="connsiteY22" fmla="*/ 2135 h 338685"/>
              <a:gd name="connsiteX23" fmla="*/ 114300 w 346556"/>
              <a:gd name="connsiteY23" fmla="*/ 33885 h 338685"/>
              <a:gd name="connsiteX24" fmla="*/ 103717 w 346556"/>
              <a:gd name="connsiteY24" fmla="*/ 46585 h 338685"/>
              <a:gd name="connsiteX25" fmla="*/ 101600 w 346556"/>
              <a:gd name="connsiteY25" fmla="*/ 52935 h 338685"/>
              <a:gd name="connsiteX26" fmla="*/ 97367 w 346556"/>
              <a:gd name="connsiteY26" fmla="*/ 59285 h 338685"/>
              <a:gd name="connsiteX27" fmla="*/ 95250 w 346556"/>
              <a:gd name="connsiteY27" fmla="*/ 65635 h 338685"/>
              <a:gd name="connsiteX28" fmla="*/ 91017 w 346556"/>
              <a:gd name="connsiteY28" fmla="*/ 74101 h 338685"/>
              <a:gd name="connsiteX29" fmla="*/ 86784 w 346556"/>
              <a:gd name="connsiteY29" fmla="*/ 86801 h 338685"/>
              <a:gd name="connsiteX30" fmla="*/ 84667 w 346556"/>
              <a:gd name="connsiteY30" fmla="*/ 131251 h 338685"/>
              <a:gd name="connsiteX31" fmla="*/ 80434 w 346556"/>
              <a:gd name="connsiteY31" fmla="*/ 143951 h 338685"/>
              <a:gd name="connsiteX32" fmla="*/ 76200 w 346556"/>
              <a:gd name="connsiteY32" fmla="*/ 148185 h 338685"/>
              <a:gd name="connsiteX33" fmla="*/ 74084 w 346556"/>
              <a:gd name="connsiteY33" fmla="*/ 154535 h 338685"/>
              <a:gd name="connsiteX34" fmla="*/ 67734 w 346556"/>
              <a:gd name="connsiteY34" fmla="*/ 171468 h 338685"/>
              <a:gd name="connsiteX35" fmla="*/ 59267 w 346556"/>
              <a:gd name="connsiteY35" fmla="*/ 179935 h 338685"/>
              <a:gd name="connsiteX36" fmla="*/ 48684 w 346556"/>
              <a:gd name="connsiteY36" fmla="*/ 198985 h 338685"/>
              <a:gd name="connsiteX37" fmla="*/ 38100 w 346556"/>
              <a:gd name="connsiteY37" fmla="*/ 211685 h 338685"/>
              <a:gd name="connsiteX38" fmla="*/ 31750 w 346556"/>
              <a:gd name="connsiteY38" fmla="*/ 213801 h 338685"/>
              <a:gd name="connsiteX39" fmla="*/ 27517 w 346556"/>
              <a:gd name="connsiteY39" fmla="*/ 218035 h 338685"/>
              <a:gd name="connsiteX40" fmla="*/ 14817 w 346556"/>
              <a:gd name="connsiteY40" fmla="*/ 226501 h 338685"/>
              <a:gd name="connsiteX41" fmla="*/ 10584 w 346556"/>
              <a:gd name="connsiteY41" fmla="*/ 230735 h 338685"/>
              <a:gd name="connsiteX42" fmla="*/ 8467 w 346556"/>
              <a:gd name="connsiteY42" fmla="*/ 237085 h 338685"/>
              <a:gd name="connsiteX43" fmla="*/ 0 w 346556"/>
              <a:gd name="connsiteY43" fmla="*/ 247668 h 338685"/>
              <a:gd name="connsiteX44" fmla="*/ 2117 w 346556"/>
              <a:gd name="connsiteY44" fmla="*/ 254018 h 338685"/>
              <a:gd name="connsiteX45" fmla="*/ 8467 w 346556"/>
              <a:gd name="connsiteY45" fmla="*/ 256135 h 338685"/>
              <a:gd name="connsiteX46" fmla="*/ 27517 w 346556"/>
              <a:gd name="connsiteY46" fmla="*/ 264601 h 338685"/>
              <a:gd name="connsiteX47" fmla="*/ 38100 w 346556"/>
              <a:gd name="connsiteY47" fmla="*/ 268835 h 338685"/>
              <a:gd name="connsiteX48" fmla="*/ 48684 w 346556"/>
              <a:gd name="connsiteY48" fmla="*/ 277301 h 338685"/>
              <a:gd name="connsiteX49" fmla="*/ 59267 w 346556"/>
              <a:gd name="connsiteY49" fmla="*/ 285768 h 338685"/>
              <a:gd name="connsiteX50" fmla="*/ 71967 w 346556"/>
              <a:gd name="connsiteY50" fmla="*/ 290001 h 338685"/>
              <a:gd name="connsiteX51" fmla="*/ 78317 w 346556"/>
              <a:gd name="connsiteY51" fmla="*/ 292118 h 338685"/>
              <a:gd name="connsiteX52" fmla="*/ 84667 w 346556"/>
              <a:gd name="connsiteY52" fmla="*/ 298468 h 338685"/>
              <a:gd name="connsiteX53" fmla="*/ 105834 w 346556"/>
              <a:gd name="connsiteY53" fmla="*/ 311168 h 338685"/>
              <a:gd name="connsiteX54" fmla="*/ 112184 w 346556"/>
              <a:gd name="connsiteY54" fmla="*/ 319635 h 338685"/>
              <a:gd name="connsiteX55" fmla="*/ 124884 w 346556"/>
              <a:gd name="connsiteY55" fmla="*/ 328101 h 338685"/>
              <a:gd name="connsiteX56" fmla="*/ 131234 w 346556"/>
              <a:gd name="connsiteY56" fmla="*/ 332335 h 338685"/>
              <a:gd name="connsiteX57" fmla="*/ 137584 w 346556"/>
              <a:gd name="connsiteY57" fmla="*/ 334451 h 338685"/>
              <a:gd name="connsiteX58" fmla="*/ 156634 w 346556"/>
              <a:gd name="connsiteY58" fmla="*/ 338685 h 338685"/>
              <a:gd name="connsiteX59" fmla="*/ 226484 w 346556"/>
              <a:gd name="connsiteY59" fmla="*/ 336568 h 338685"/>
              <a:gd name="connsiteX60" fmla="*/ 234950 w 346556"/>
              <a:gd name="connsiteY60" fmla="*/ 334451 h 338685"/>
              <a:gd name="connsiteX61" fmla="*/ 247650 w 346556"/>
              <a:gd name="connsiteY61" fmla="*/ 330218 h 338685"/>
              <a:gd name="connsiteX62" fmla="*/ 277284 w 346556"/>
              <a:gd name="connsiteY62" fmla="*/ 332335 h 338685"/>
              <a:gd name="connsiteX63" fmla="*/ 289984 w 346556"/>
              <a:gd name="connsiteY63" fmla="*/ 336568 h 338685"/>
              <a:gd name="connsiteX64" fmla="*/ 306917 w 346556"/>
              <a:gd name="connsiteY64" fmla="*/ 334451 h 338685"/>
              <a:gd name="connsiteX65" fmla="*/ 315384 w 346556"/>
              <a:gd name="connsiteY65" fmla="*/ 321751 h 338685"/>
              <a:gd name="connsiteX66" fmla="*/ 319617 w 346556"/>
              <a:gd name="connsiteY66" fmla="*/ 315401 h 338685"/>
              <a:gd name="connsiteX67" fmla="*/ 321734 w 346556"/>
              <a:gd name="connsiteY67" fmla="*/ 309051 h 338685"/>
              <a:gd name="connsiteX68" fmla="*/ 325967 w 346556"/>
              <a:gd name="connsiteY68" fmla="*/ 302701 h 338685"/>
              <a:gd name="connsiteX69" fmla="*/ 330200 w 346556"/>
              <a:gd name="connsiteY69" fmla="*/ 290001 h 338685"/>
              <a:gd name="connsiteX70" fmla="*/ 334434 w 346556"/>
              <a:gd name="connsiteY70" fmla="*/ 281535 h 338685"/>
              <a:gd name="connsiteX71" fmla="*/ 336550 w 346556"/>
              <a:gd name="connsiteY71" fmla="*/ 275185 h 338685"/>
              <a:gd name="connsiteX72" fmla="*/ 340784 w 346556"/>
              <a:gd name="connsiteY72" fmla="*/ 270951 h 338685"/>
              <a:gd name="connsiteX73" fmla="*/ 340784 w 346556"/>
              <a:gd name="connsiteY73" fmla="*/ 207451 h 338685"/>
              <a:gd name="connsiteX74" fmla="*/ 330200 w 346556"/>
              <a:gd name="connsiteY74" fmla="*/ 196868 h 338685"/>
              <a:gd name="connsiteX75" fmla="*/ 323850 w 346556"/>
              <a:gd name="connsiteY75" fmla="*/ 184168 h 338685"/>
              <a:gd name="connsiteX76" fmla="*/ 317500 w 346556"/>
              <a:gd name="connsiteY76" fmla="*/ 179935 h 338685"/>
              <a:gd name="connsiteX77" fmla="*/ 315384 w 346556"/>
              <a:gd name="connsiteY77" fmla="*/ 173585 h 338685"/>
              <a:gd name="connsiteX78" fmla="*/ 313267 w 346556"/>
              <a:gd name="connsiteY78" fmla="*/ 165118 h 338685"/>
              <a:gd name="connsiteX79" fmla="*/ 309034 w 346556"/>
              <a:gd name="connsiteY79" fmla="*/ 158768 h 338685"/>
              <a:gd name="connsiteX80" fmla="*/ 304800 w 346556"/>
              <a:gd name="connsiteY80" fmla="*/ 143951 h 338685"/>
              <a:gd name="connsiteX81" fmla="*/ 309034 w 346556"/>
              <a:gd name="connsiteY81" fmla="*/ 137601 h 33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556" h="338685">
                <a:moveTo>
                  <a:pt x="309034" y="137601"/>
                </a:moveTo>
                <a:lnTo>
                  <a:pt x="309034" y="137601"/>
                </a:lnTo>
                <a:cubicBezTo>
                  <a:pt x="308328" y="119962"/>
                  <a:pt x="308798" y="102237"/>
                  <a:pt x="306917" y="84685"/>
                </a:cubicBezTo>
                <a:cubicBezTo>
                  <a:pt x="306768" y="83293"/>
                  <a:pt x="300410" y="74941"/>
                  <a:pt x="298450" y="74101"/>
                </a:cubicBezTo>
                <a:cubicBezTo>
                  <a:pt x="295143" y="72684"/>
                  <a:pt x="291395" y="72690"/>
                  <a:pt x="287867" y="71985"/>
                </a:cubicBezTo>
                <a:cubicBezTo>
                  <a:pt x="285750" y="70574"/>
                  <a:pt x="283855" y="68753"/>
                  <a:pt x="281517" y="67751"/>
                </a:cubicBezTo>
                <a:cubicBezTo>
                  <a:pt x="278843" y="66605"/>
                  <a:pt x="275652" y="66936"/>
                  <a:pt x="273050" y="65635"/>
                </a:cubicBezTo>
                <a:cubicBezTo>
                  <a:pt x="271265" y="64742"/>
                  <a:pt x="270528" y="62428"/>
                  <a:pt x="268817" y="61401"/>
                </a:cubicBezTo>
                <a:cubicBezTo>
                  <a:pt x="266904" y="60253"/>
                  <a:pt x="264584" y="59990"/>
                  <a:pt x="262467" y="59285"/>
                </a:cubicBezTo>
                <a:cubicBezTo>
                  <a:pt x="258763" y="56815"/>
                  <a:pt x="252766" y="53993"/>
                  <a:pt x="251884" y="48701"/>
                </a:cubicBezTo>
                <a:cubicBezTo>
                  <a:pt x="250140" y="38238"/>
                  <a:pt x="250939" y="27493"/>
                  <a:pt x="249767" y="16951"/>
                </a:cubicBezTo>
                <a:cubicBezTo>
                  <a:pt x="249521" y="14733"/>
                  <a:pt x="249466" y="11898"/>
                  <a:pt x="247650" y="10601"/>
                </a:cubicBezTo>
                <a:cubicBezTo>
                  <a:pt x="244019" y="8007"/>
                  <a:pt x="239183" y="7779"/>
                  <a:pt x="234950" y="6368"/>
                </a:cubicBezTo>
                <a:lnTo>
                  <a:pt x="228600" y="4251"/>
                </a:lnTo>
                <a:cubicBezTo>
                  <a:pt x="219428" y="4957"/>
                  <a:pt x="210212" y="5227"/>
                  <a:pt x="201084" y="6368"/>
                </a:cubicBezTo>
                <a:cubicBezTo>
                  <a:pt x="198870" y="6645"/>
                  <a:pt x="196647" y="7337"/>
                  <a:pt x="194734" y="8485"/>
                </a:cubicBezTo>
                <a:cubicBezTo>
                  <a:pt x="193023" y="9512"/>
                  <a:pt x="192285" y="11826"/>
                  <a:pt x="190500" y="12718"/>
                </a:cubicBezTo>
                <a:cubicBezTo>
                  <a:pt x="186509" y="14713"/>
                  <a:pt x="182033" y="15540"/>
                  <a:pt x="177800" y="16951"/>
                </a:cubicBezTo>
                <a:lnTo>
                  <a:pt x="171450" y="19068"/>
                </a:lnTo>
                <a:cubicBezTo>
                  <a:pt x="165100" y="18362"/>
                  <a:pt x="158461" y="18971"/>
                  <a:pt x="152400" y="16951"/>
                </a:cubicBezTo>
                <a:cubicBezTo>
                  <a:pt x="147573" y="15342"/>
                  <a:pt x="139700" y="8485"/>
                  <a:pt x="139700" y="8485"/>
                </a:cubicBezTo>
                <a:cubicBezTo>
                  <a:pt x="138289" y="6368"/>
                  <a:pt x="137453" y="3724"/>
                  <a:pt x="135467" y="2135"/>
                </a:cubicBezTo>
                <a:cubicBezTo>
                  <a:pt x="130406" y="-1914"/>
                  <a:pt x="126003" y="797"/>
                  <a:pt x="120650" y="2135"/>
                </a:cubicBezTo>
                <a:cubicBezTo>
                  <a:pt x="120044" y="6377"/>
                  <a:pt x="117023" y="31162"/>
                  <a:pt x="114300" y="33885"/>
                </a:cubicBezTo>
                <a:cubicBezTo>
                  <a:pt x="109618" y="38567"/>
                  <a:pt x="106664" y="40690"/>
                  <a:pt x="103717" y="46585"/>
                </a:cubicBezTo>
                <a:cubicBezTo>
                  <a:pt x="102719" y="48581"/>
                  <a:pt x="102598" y="50939"/>
                  <a:pt x="101600" y="52935"/>
                </a:cubicBezTo>
                <a:cubicBezTo>
                  <a:pt x="100462" y="55210"/>
                  <a:pt x="98505" y="57010"/>
                  <a:pt x="97367" y="59285"/>
                </a:cubicBezTo>
                <a:cubicBezTo>
                  <a:pt x="96369" y="61281"/>
                  <a:pt x="96129" y="63584"/>
                  <a:pt x="95250" y="65635"/>
                </a:cubicBezTo>
                <a:cubicBezTo>
                  <a:pt x="94007" y="68535"/>
                  <a:pt x="92189" y="71172"/>
                  <a:pt x="91017" y="74101"/>
                </a:cubicBezTo>
                <a:cubicBezTo>
                  <a:pt x="89360" y="78244"/>
                  <a:pt x="86784" y="86801"/>
                  <a:pt x="86784" y="86801"/>
                </a:cubicBezTo>
                <a:cubicBezTo>
                  <a:pt x="86078" y="101618"/>
                  <a:pt x="86305" y="116508"/>
                  <a:pt x="84667" y="131251"/>
                </a:cubicBezTo>
                <a:cubicBezTo>
                  <a:pt x="84174" y="135686"/>
                  <a:pt x="83589" y="140796"/>
                  <a:pt x="80434" y="143951"/>
                </a:cubicBezTo>
                <a:lnTo>
                  <a:pt x="76200" y="148185"/>
                </a:lnTo>
                <a:cubicBezTo>
                  <a:pt x="75495" y="150302"/>
                  <a:pt x="74697" y="152390"/>
                  <a:pt x="74084" y="154535"/>
                </a:cubicBezTo>
                <a:cubicBezTo>
                  <a:pt x="72108" y="161452"/>
                  <a:pt x="72285" y="165400"/>
                  <a:pt x="67734" y="171468"/>
                </a:cubicBezTo>
                <a:cubicBezTo>
                  <a:pt x="65339" y="174661"/>
                  <a:pt x="59267" y="179935"/>
                  <a:pt x="59267" y="179935"/>
                </a:cubicBezTo>
                <a:cubicBezTo>
                  <a:pt x="55541" y="191111"/>
                  <a:pt x="58387" y="184431"/>
                  <a:pt x="48684" y="198985"/>
                </a:cubicBezTo>
                <a:cubicBezTo>
                  <a:pt x="45562" y="203669"/>
                  <a:pt x="42987" y="208427"/>
                  <a:pt x="38100" y="211685"/>
                </a:cubicBezTo>
                <a:cubicBezTo>
                  <a:pt x="36244" y="212923"/>
                  <a:pt x="33867" y="213096"/>
                  <a:pt x="31750" y="213801"/>
                </a:cubicBezTo>
                <a:cubicBezTo>
                  <a:pt x="30339" y="215212"/>
                  <a:pt x="29114" y="216838"/>
                  <a:pt x="27517" y="218035"/>
                </a:cubicBezTo>
                <a:cubicBezTo>
                  <a:pt x="23447" y="221088"/>
                  <a:pt x="18414" y="222903"/>
                  <a:pt x="14817" y="226501"/>
                </a:cubicBezTo>
                <a:lnTo>
                  <a:pt x="10584" y="230735"/>
                </a:lnTo>
                <a:cubicBezTo>
                  <a:pt x="9878" y="232852"/>
                  <a:pt x="9465" y="235089"/>
                  <a:pt x="8467" y="237085"/>
                </a:cubicBezTo>
                <a:cubicBezTo>
                  <a:pt x="5796" y="242427"/>
                  <a:pt x="3939" y="243730"/>
                  <a:pt x="0" y="247668"/>
                </a:cubicBezTo>
                <a:cubicBezTo>
                  <a:pt x="706" y="249785"/>
                  <a:pt x="539" y="252440"/>
                  <a:pt x="2117" y="254018"/>
                </a:cubicBezTo>
                <a:cubicBezTo>
                  <a:pt x="3695" y="255596"/>
                  <a:pt x="6378" y="255352"/>
                  <a:pt x="8467" y="256135"/>
                </a:cubicBezTo>
                <a:cubicBezTo>
                  <a:pt x="28533" y="263660"/>
                  <a:pt x="10209" y="256908"/>
                  <a:pt x="27517" y="264601"/>
                </a:cubicBezTo>
                <a:cubicBezTo>
                  <a:pt x="30989" y="266144"/>
                  <a:pt x="34572" y="267424"/>
                  <a:pt x="38100" y="268835"/>
                </a:cubicBezTo>
                <a:cubicBezTo>
                  <a:pt x="48332" y="279065"/>
                  <a:pt x="35321" y="266610"/>
                  <a:pt x="48684" y="277301"/>
                </a:cubicBezTo>
                <a:cubicBezTo>
                  <a:pt x="54184" y="281701"/>
                  <a:pt x="51934" y="282509"/>
                  <a:pt x="59267" y="285768"/>
                </a:cubicBezTo>
                <a:cubicBezTo>
                  <a:pt x="63345" y="287580"/>
                  <a:pt x="67734" y="288590"/>
                  <a:pt x="71967" y="290001"/>
                </a:cubicBezTo>
                <a:lnTo>
                  <a:pt x="78317" y="292118"/>
                </a:lnTo>
                <a:cubicBezTo>
                  <a:pt x="80434" y="294235"/>
                  <a:pt x="82304" y="296630"/>
                  <a:pt x="84667" y="298468"/>
                </a:cubicBezTo>
                <a:cubicBezTo>
                  <a:pt x="93864" y="305622"/>
                  <a:pt x="96617" y="306560"/>
                  <a:pt x="105834" y="311168"/>
                </a:cubicBezTo>
                <a:cubicBezTo>
                  <a:pt x="107951" y="313990"/>
                  <a:pt x="109547" y="317291"/>
                  <a:pt x="112184" y="319635"/>
                </a:cubicBezTo>
                <a:cubicBezTo>
                  <a:pt x="115987" y="323015"/>
                  <a:pt x="120651" y="325279"/>
                  <a:pt x="124884" y="328101"/>
                </a:cubicBezTo>
                <a:cubicBezTo>
                  <a:pt x="127001" y="329512"/>
                  <a:pt x="128820" y="331531"/>
                  <a:pt x="131234" y="332335"/>
                </a:cubicBezTo>
                <a:cubicBezTo>
                  <a:pt x="133351" y="333040"/>
                  <a:pt x="135439" y="333838"/>
                  <a:pt x="137584" y="334451"/>
                </a:cubicBezTo>
                <a:cubicBezTo>
                  <a:pt x="144566" y="336446"/>
                  <a:pt x="149350" y="337228"/>
                  <a:pt x="156634" y="338685"/>
                </a:cubicBezTo>
                <a:cubicBezTo>
                  <a:pt x="179917" y="337979"/>
                  <a:pt x="203224" y="337826"/>
                  <a:pt x="226484" y="336568"/>
                </a:cubicBezTo>
                <a:cubicBezTo>
                  <a:pt x="229389" y="336411"/>
                  <a:pt x="232164" y="335287"/>
                  <a:pt x="234950" y="334451"/>
                </a:cubicBezTo>
                <a:cubicBezTo>
                  <a:pt x="239224" y="333169"/>
                  <a:pt x="247650" y="330218"/>
                  <a:pt x="247650" y="330218"/>
                </a:cubicBezTo>
                <a:cubicBezTo>
                  <a:pt x="257528" y="330924"/>
                  <a:pt x="267490" y="330866"/>
                  <a:pt x="277284" y="332335"/>
                </a:cubicBezTo>
                <a:cubicBezTo>
                  <a:pt x="281697" y="332997"/>
                  <a:pt x="289984" y="336568"/>
                  <a:pt x="289984" y="336568"/>
                </a:cubicBezTo>
                <a:cubicBezTo>
                  <a:pt x="295628" y="335862"/>
                  <a:pt x="301571" y="336395"/>
                  <a:pt x="306917" y="334451"/>
                </a:cubicBezTo>
                <a:cubicBezTo>
                  <a:pt x="314272" y="331776"/>
                  <a:pt x="312747" y="327025"/>
                  <a:pt x="315384" y="321751"/>
                </a:cubicBezTo>
                <a:cubicBezTo>
                  <a:pt x="316522" y="319476"/>
                  <a:pt x="318479" y="317676"/>
                  <a:pt x="319617" y="315401"/>
                </a:cubicBezTo>
                <a:cubicBezTo>
                  <a:pt x="320615" y="313405"/>
                  <a:pt x="320736" y="311047"/>
                  <a:pt x="321734" y="309051"/>
                </a:cubicBezTo>
                <a:cubicBezTo>
                  <a:pt x="322872" y="306776"/>
                  <a:pt x="324934" y="305026"/>
                  <a:pt x="325967" y="302701"/>
                </a:cubicBezTo>
                <a:cubicBezTo>
                  <a:pt x="327779" y="298623"/>
                  <a:pt x="328204" y="293992"/>
                  <a:pt x="330200" y="290001"/>
                </a:cubicBezTo>
                <a:cubicBezTo>
                  <a:pt x="331611" y="287179"/>
                  <a:pt x="333191" y="284435"/>
                  <a:pt x="334434" y="281535"/>
                </a:cubicBezTo>
                <a:cubicBezTo>
                  <a:pt x="335313" y="279484"/>
                  <a:pt x="335402" y="277098"/>
                  <a:pt x="336550" y="275185"/>
                </a:cubicBezTo>
                <a:cubicBezTo>
                  <a:pt x="337577" y="273473"/>
                  <a:pt x="339373" y="272362"/>
                  <a:pt x="340784" y="270951"/>
                </a:cubicBezTo>
                <a:cubicBezTo>
                  <a:pt x="348257" y="248524"/>
                  <a:pt x="348700" y="249672"/>
                  <a:pt x="340784" y="207451"/>
                </a:cubicBezTo>
                <a:cubicBezTo>
                  <a:pt x="339865" y="202547"/>
                  <a:pt x="330200" y="196868"/>
                  <a:pt x="330200" y="196868"/>
                </a:cubicBezTo>
                <a:cubicBezTo>
                  <a:pt x="328478" y="191702"/>
                  <a:pt x="327955" y="188273"/>
                  <a:pt x="323850" y="184168"/>
                </a:cubicBezTo>
                <a:cubicBezTo>
                  <a:pt x="322051" y="182369"/>
                  <a:pt x="319617" y="181346"/>
                  <a:pt x="317500" y="179935"/>
                </a:cubicBezTo>
                <a:cubicBezTo>
                  <a:pt x="316795" y="177818"/>
                  <a:pt x="315997" y="175730"/>
                  <a:pt x="315384" y="173585"/>
                </a:cubicBezTo>
                <a:cubicBezTo>
                  <a:pt x="314585" y="170788"/>
                  <a:pt x="314413" y="167792"/>
                  <a:pt x="313267" y="165118"/>
                </a:cubicBezTo>
                <a:cubicBezTo>
                  <a:pt x="312265" y="162780"/>
                  <a:pt x="310172" y="161043"/>
                  <a:pt x="309034" y="158768"/>
                </a:cubicBezTo>
                <a:cubicBezTo>
                  <a:pt x="307949" y="156598"/>
                  <a:pt x="304913" y="145534"/>
                  <a:pt x="304800" y="143951"/>
                </a:cubicBezTo>
                <a:cubicBezTo>
                  <a:pt x="304297" y="136914"/>
                  <a:pt x="308328" y="138659"/>
                  <a:pt x="309034" y="137601"/>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reeform: Shape 56">
            <a:extLst>
              <a:ext uri="{FF2B5EF4-FFF2-40B4-BE49-F238E27FC236}">
                <a16:creationId xmlns:a16="http://schemas.microsoft.com/office/drawing/2014/main" id="{4BD5339D-D45D-4A33-86FB-9D99252BE86A}"/>
              </a:ext>
            </a:extLst>
          </p:cNvPr>
          <p:cNvSpPr/>
          <p:nvPr/>
        </p:nvSpPr>
        <p:spPr>
          <a:xfrm rot="3028085">
            <a:off x="3461762" y="3308566"/>
            <a:ext cx="444500" cy="692150"/>
          </a:xfrm>
          <a:custGeom>
            <a:avLst/>
            <a:gdLst>
              <a:gd name="connsiteX0" fmla="*/ 442384 w 444500"/>
              <a:gd name="connsiteY0" fmla="*/ 524934 h 692150"/>
              <a:gd name="connsiteX1" fmla="*/ 442384 w 444500"/>
              <a:gd name="connsiteY1" fmla="*/ 524934 h 692150"/>
              <a:gd name="connsiteX2" fmla="*/ 440267 w 444500"/>
              <a:gd name="connsiteY2" fmla="*/ 444500 h 692150"/>
              <a:gd name="connsiteX3" fmla="*/ 438150 w 444500"/>
              <a:gd name="connsiteY3" fmla="*/ 438150 h 692150"/>
              <a:gd name="connsiteX4" fmla="*/ 444500 w 444500"/>
              <a:gd name="connsiteY4" fmla="*/ 370417 h 692150"/>
              <a:gd name="connsiteX5" fmla="*/ 440267 w 444500"/>
              <a:gd name="connsiteY5" fmla="*/ 300567 h 692150"/>
              <a:gd name="connsiteX6" fmla="*/ 438150 w 444500"/>
              <a:gd name="connsiteY6" fmla="*/ 294217 h 692150"/>
              <a:gd name="connsiteX7" fmla="*/ 431800 w 444500"/>
              <a:gd name="connsiteY7" fmla="*/ 287867 h 692150"/>
              <a:gd name="connsiteX8" fmla="*/ 427567 w 444500"/>
              <a:gd name="connsiteY8" fmla="*/ 281517 h 692150"/>
              <a:gd name="connsiteX9" fmla="*/ 416984 w 444500"/>
              <a:gd name="connsiteY9" fmla="*/ 273050 h 692150"/>
              <a:gd name="connsiteX10" fmla="*/ 406400 w 444500"/>
              <a:gd name="connsiteY10" fmla="*/ 262467 h 692150"/>
              <a:gd name="connsiteX11" fmla="*/ 402167 w 444500"/>
              <a:gd name="connsiteY11" fmla="*/ 256117 h 692150"/>
              <a:gd name="connsiteX12" fmla="*/ 395817 w 444500"/>
              <a:gd name="connsiteY12" fmla="*/ 254000 h 692150"/>
              <a:gd name="connsiteX13" fmla="*/ 389467 w 444500"/>
              <a:gd name="connsiteY13" fmla="*/ 249767 h 692150"/>
              <a:gd name="connsiteX14" fmla="*/ 383117 w 444500"/>
              <a:gd name="connsiteY14" fmla="*/ 247650 h 692150"/>
              <a:gd name="connsiteX15" fmla="*/ 370417 w 444500"/>
              <a:gd name="connsiteY15" fmla="*/ 237067 h 692150"/>
              <a:gd name="connsiteX16" fmla="*/ 364067 w 444500"/>
              <a:gd name="connsiteY16" fmla="*/ 234950 h 692150"/>
              <a:gd name="connsiteX17" fmla="*/ 355600 w 444500"/>
              <a:gd name="connsiteY17" fmla="*/ 230717 h 692150"/>
              <a:gd name="connsiteX18" fmla="*/ 349250 w 444500"/>
              <a:gd name="connsiteY18" fmla="*/ 226484 h 692150"/>
              <a:gd name="connsiteX19" fmla="*/ 340784 w 444500"/>
              <a:gd name="connsiteY19" fmla="*/ 224367 h 692150"/>
              <a:gd name="connsiteX20" fmla="*/ 325967 w 444500"/>
              <a:gd name="connsiteY20" fmla="*/ 211667 h 692150"/>
              <a:gd name="connsiteX21" fmla="*/ 313267 w 444500"/>
              <a:gd name="connsiteY21" fmla="*/ 194734 h 692150"/>
              <a:gd name="connsiteX22" fmla="*/ 304800 w 444500"/>
              <a:gd name="connsiteY22" fmla="*/ 177800 h 692150"/>
              <a:gd name="connsiteX23" fmla="*/ 300567 w 444500"/>
              <a:gd name="connsiteY23" fmla="*/ 162984 h 692150"/>
              <a:gd name="connsiteX24" fmla="*/ 296334 w 444500"/>
              <a:gd name="connsiteY24" fmla="*/ 154517 h 692150"/>
              <a:gd name="connsiteX25" fmla="*/ 294217 w 444500"/>
              <a:gd name="connsiteY25" fmla="*/ 148167 h 692150"/>
              <a:gd name="connsiteX26" fmla="*/ 285750 w 444500"/>
              <a:gd name="connsiteY26" fmla="*/ 137584 h 692150"/>
              <a:gd name="connsiteX27" fmla="*/ 277284 w 444500"/>
              <a:gd name="connsiteY27" fmla="*/ 124884 h 692150"/>
              <a:gd name="connsiteX28" fmla="*/ 275167 w 444500"/>
              <a:gd name="connsiteY28" fmla="*/ 118534 h 692150"/>
              <a:gd name="connsiteX29" fmla="*/ 273050 w 444500"/>
              <a:gd name="connsiteY29" fmla="*/ 110067 h 692150"/>
              <a:gd name="connsiteX30" fmla="*/ 266700 w 444500"/>
              <a:gd name="connsiteY30" fmla="*/ 103717 h 692150"/>
              <a:gd name="connsiteX31" fmla="*/ 262467 w 444500"/>
              <a:gd name="connsiteY31" fmla="*/ 97367 h 692150"/>
              <a:gd name="connsiteX32" fmla="*/ 260350 w 444500"/>
              <a:gd name="connsiteY32" fmla="*/ 91017 h 692150"/>
              <a:gd name="connsiteX33" fmla="*/ 241300 w 444500"/>
              <a:gd name="connsiteY33" fmla="*/ 76200 h 692150"/>
              <a:gd name="connsiteX34" fmla="*/ 222250 w 444500"/>
              <a:gd name="connsiteY34" fmla="*/ 65617 h 692150"/>
              <a:gd name="connsiteX35" fmla="*/ 209550 w 444500"/>
              <a:gd name="connsiteY35" fmla="*/ 48684 h 692150"/>
              <a:gd name="connsiteX36" fmla="*/ 207434 w 444500"/>
              <a:gd name="connsiteY36" fmla="*/ 42334 h 692150"/>
              <a:gd name="connsiteX37" fmla="*/ 203200 w 444500"/>
              <a:gd name="connsiteY37" fmla="*/ 38100 h 692150"/>
              <a:gd name="connsiteX38" fmla="*/ 198967 w 444500"/>
              <a:gd name="connsiteY38" fmla="*/ 8467 h 692150"/>
              <a:gd name="connsiteX39" fmla="*/ 186267 w 444500"/>
              <a:gd name="connsiteY39" fmla="*/ 0 h 692150"/>
              <a:gd name="connsiteX40" fmla="*/ 162984 w 444500"/>
              <a:gd name="connsiteY40" fmla="*/ 4234 h 692150"/>
              <a:gd name="connsiteX41" fmla="*/ 158750 w 444500"/>
              <a:gd name="connsiteY41" fmla="*/ 8467 h 692150"/>
              <a:gd name="connsiteX42" fmla="*/ 154517 w 444500"/>
              <a:gd name="connsiteY42" fmla="*/ 21167 h 692150"/>
              <a:gd name="connsiteX43" fmla="*/ 148167 w 444500"/>
              <a:gd name="connsiteY43" fmla="*/ 50800 h 692150"/>
              <a:gd name="connsiteX44" fmla="*/ 146050 w 444500"/>
              <a:gd name="connsiteY44" fmla="*/ 67734 h 692150"/>
              <a:gd name="connsiteX45" fmla="*/ 143934 w 444500"/>
              <a:gd name="connsiteY45" fmla="*/ 86784 h 692150"/>
              <a:gd name="connsiteX46" fmla="*/ 139700 w 444500"/>
              <a:gd name="connsiteY46" fmla="*/ 107950 h 692150"/>
              <a:gd name="connsiteX47" fmla="*/ 135467 w 444500"/>
              <a:gd name="connsiteY47" fmla="*/ 114300 h 692150"/>
              <a:gd name="connsiteX48" fmla="*/ 131234 w 444500"/>
              <a:gd name="connsiteY48" fmla="*/ 122767 h 692150"/>
              <a:gd name="connsiteX49" fmla="*/ 127000 w 444500"/>
              <a:gd name="connsiteY49" fmla="*/ 135467 h 692150"/>
              <a:gd name="connsiteX50" fmla="*/ 124884 w 444500"/>
              <a:gd name="connsiteY50" fmla="*/ 141817 h 692150"/>
              <a:gd name="connsiteX51" fmla="*/ 118534 w 444500"/>
              <a:gd name="connsiteY51" fmla="*/ 146050 h 692150"/>
              <a:gd name="connsiteX52" fmla="*/ 114300 w 444500"/>
              <a:gd name="connsiteY52" fmla="*/ 152400 h 692150"/>
              <a:gd name="connsiteX53" fmla="*/ 110067 w 444500"/>
              <a:gd name="connsiteY53" fmla="*/ 156634 h 692150"/>
              <a:gd name="connsiteX54" fmla="*/ 107950 w 444500"/>
              <a:gd name="connsiteY54" fmla="*/ 162984 h 692150"/>
              <a:gd name="connsiteX55" fmla="*/ 99484 w 444500"/>
              <a:gd name="connsiteY55" fmla="*/ 167217 h 692150"/>
              <a:gd name="connsiteX56" fmla="*/ 84667 w 444500"/>
              <a:gd name="connsiteY56" fmla="*/ 182034 h 692150"/>
              <a:gd name="connsiteX57" fmla="*/ 71967 w 444500"/>
              <a:gd name="connsiteY57" fmla="*/ 186267 h 692150"/>
              <a:gd name="connsiteX58" fmla="*/ 65617 w 444500"/>
              <a:gd name="connsiteY58" fmla="*/ 188384 h 692150"/>
              <a:gd name="connsiteX59" fmla="*/ 57150 w 444500"/>
              <a:gd name="connsiteY59" fmla="*/ 207434 h 692150"/>
              <a:gd name="connsiteX60" fmla="*/ 52917 w 444500"/>
              <a:gd name="connsiteY60" fmla="*/ 215900 h 692150"/>
              <a:gd name="connsiteX61" fmla="*/ 50800 w 444500"/>
              <a:gd name="connsiteY61" fmla="*/ 222250 h 692150"/>
              <a:gd name="connsiteX62" fmla="*/ 44450 w 444500"/>
              <a:gd name="connsiteY62" fmla="*/ 234950 h 692150"/>
              <a:gd name="connsiteX63" fmla="*/ 46567 w 444500"/>
              <a:gd name="connsiteY63" fmla="*/ 256117 h 692150"/>
              <a:gd name="connsiteX64" fmla="*/ 52917 w 444500"/>
              <a:gd name="connsiteY64" fmla="*/ 262467 h 692150"/>
              <a:gd name="connsiteX65" fmla="*/ 55034 w 444500"/>
              <a:gd name="connsiteY65" fmla="*/ 268817 h 692150"/>
              <a:gd name="connsiteX66" fmla="*/ 52917 w 444500"/>
              <a:gd name="connsiteY66" fmla="*/ 302684 h 692150"/>
              <a:gd name="connsiteX67" fmla="*/ 46567 w 444500"/>
              <a:gd name="connsiteY67" fmla="*/ 309034 h 692150"/>
              <a:gd name="connsiteX68" fmla="*/ 33867 w 444500"/>
              <a:gd name="connsiteY68" fmla="*/ 319617 h 692150"/>
              <a:gd name="connsiteX69" fmla="*/ 31750 w 444500"/>
              <a:gd name="connsiteY69" fmla="*/ 325967 h 692150"/>
              <a:gd name="connsiteX70" fmla="*/ 21167 w 444500"/>
              <a:gd name="connsiteY70" fmla="*/ 334434 h 692150"/>
              <a:gd name="connsiteX71" fmla="*/ 10584 w 444500"/>
              <a:gd name="connsiteY71" fmla="*/ 347134 h 692150"/>
              <a:gd name="connsiteX72" fmla="*/ 6350 w 444500"/>
              <a:gd name="connsiteY72" fmla="*/ 359834 h 692150"/>
              <a:gd name="connsiteX73" fmla="*/ 8467 w 444500"/>
              <a:gd name="connsiteY73" fmla="*/ 370417 h 692150"/>
              <a:gd name="connsiteX74" fmla="*/ 12700 w 444500"/>
              <a:gd name="connsiteY74" fmla="*/ 378884 h 692150"/>
              <a:gd name="connsiteX75" fmla="*/ 14817 w 444500"/>
              <a:gd name="connsiteY75" fmla="*/ 387350 h 692150"/>
              <a:gd name="connsiteX76" fmla="*/ 12700 w 444500"/>
              <a:gd name="connsiteY76" fmla="*/ 427567 h 692150"/>
              <a:gd name="connsiteX77" fmla="*/ 4234 w 444500"/>
              <a:gd name="connsiteY77" fmla="*/ 452967 h 692150"/>
              <a:gd name="connsiteX78" fmla="*/ 2117 w 444500"/>
              <a:gd name="connsiteY78" fmla="*/ 461434 h 692150"/>
              <a:gd name="connsiteX79" fmla="*/ 0 w 444500"/>
              <a:gd name="connsiteY79" fmla="*/ 467784 h 692150"/>
              <a:gd name="connsiteX80" fmla="*/ 4234 w 444500"/>
              <a:gd name="connsiteY80" fmla="*/ 539750 h 692150"/>
              <a:gd name="connsiteX81" fmla="*/ 6350 w 444500"/>
              <a:gd name="connsiteY81" fmla="*/ 548217 h 692150"/>
              <a:gd name="connsiteX82" fmla="*/ 10584 w 444500"/>
              <a:gd name="connsiteY82" fmla="*/ 554567 h 692150"/>
              <a:gd name="connsiteX83" fmla="*/ 12700 w 444500"/>
              <a:gd name="connsiteY83" fmla="*/ 560917 h 692150"/>
              <a:gd name="connsiteX84" fmla="*/ 14817 w 444500"/>
              <a:gd name="connsiteY84" fmla="*/ 569384 h 692150"/>
              <a:gd name="connsiteX85" fmla="*/ 21167 w 444500"/>
              <a:gd name="connsiteY85" fmla="*/ 573617 h 692150"/>
              <a:gd name="connsiteX86" fmla="*/ 46567 w 444500"/>
              <a:gd name="connsiteY86" fmla="*/ 584200 h 692150"/>
              <a:gd name="connsiteX87" fmla="*/ 55034 w 444500"/>
              <a:gd name="connsiteY87" fmla="*/ 588434 h 692150"/>
              <a:gd name="connsiteX88" fmla="*/ 127000 w 444500"/>
              <a:gd name="connsiteY88" fmla="*/ 592667 h 692150"/>
              <a:gd name="connsiteX89" fmla="*/ 135467 w 444500"/>
              <a:gd name="connsiteY89" fmla="*/ 607484 h 692150"/>
              <a:gd name="connsiteX90" fmla="*/ 143934 w 444500"/>
              <a:gd name="connsiteY90" fmla="*/ 620184 h 692150"/>
              <a:gd name="connsiteX91" fmla="*/ 146050 w 444500"/>
              <a:gd name="connsiteY91" fmla="*/ 630767 h 692150"/>
              <a:gd name="connsiteX92" fmla="*/ 156634 w 444500"/>
              <a:gd name="connsiteY92" fmla="*/ 643467 h 692150"/>
              <a:gd name="connsiteX93" fmla="*/ 169334 w 444500"/>
              <a:gd name="connsiteY93" fmla="*/ 651934 h 692150"/>
              <a:gd name="connsiteX94" fmla="*/ 175684 w 444500"/>
              <a:gd name="connsiteY94" fmla="*/ 658284 h 692150"/>
              <a:gd name="connsiteX95" fmla="*/ 190500 w 444500"/>
              <a:gd name="connsiteY95" fmla="*/ 666750 h 692150"/>
              <a:gd name="connsiteX96" fmla="*/ 201084 w 444500"/>
              <a:gd name="connsiteY96" fmla="*/ 675217 h 692150"/>
              <a:gd name="connsiteX97" fmla="*/ 209550 w 444500"/>
              <a:gd name="connsiteY97" fmla="*/ 681567 h 692150"/>
              <a:gd name="connsiteX98" fmla="*/ 213784 w 444500"/>
              <a:gd name="connsiteY98" fmla="*/ 685800 h 692150"/>
              <a:gd name="connsiteX99" fmla="*/ 226484 w 444500"/>
              <a:gd name="connsiteY99" fmla="*/ 690034 h 692150"/>
              <a:gd name="connsiteX100" fmla="*/ 232834 w 444500"/>
              <a:gd name="connsiteY100" fmla="*/ 692150 h 692150"/>
              <a:gd name="connsiteX101" fmla="*/ 292100 w 444500"/>
              <a:gd name="connsiteY101" fmla="*/ 690034 h 692150"/>
              <a:gd name="connsiteX102" fmla="*/ 302684 w 444500"/>
              <a:gd name="connsiteY102" fmla="*/ 681567 h 692150"/>
              <a:gd name="connsiteX103" fmla="*/ 315384 w 444500"/>
              <a:gd name="connsiteY103" fmla="*/ 677334 h 692150"/>
              <a:gd name="connsiteX104" fmla="*/ 328084 w 444500"/>
              <a:gd name="connsiteY104" fmla="*/ 668867 h 692150"/>
              <a:gd name="connsiteX105" fmla="*/ 349250 w 444500"/>
              <a:gd name="connsiteY105" fmla="*/ 660400 h 692150"/>
              <a:gd name="connsiteX106" fmla="*/ 357717 w 444500"/>
              <a:gd name="connsiteY106" fmla="*/ 656167 h 692150"/>
              <a:gd name="connsiteX107" fmla="*/ 366184 w 444500"/>
              <a:gd name="connsiteY107" fmla="*/ 649817 h 692150"/>
              <a:gd name="connsiteX108" fmla="*/ 372534 w 444500"/>
              <a:gd name="connsiteY108" fmla="*/ 645584 h 692150"/>
              <a:gd name="connsiteX109" fmla="*/ 387350 w 444500"/>
              <a:gd name="connsiteY109" fmla="*/ 632884 h 692150"/>
              <a:gd name="connsiteX110" fmla="*/ 389467 w 444500"/>
              <a:gd name="connsiteY110" fmla="*/ 626534 h 692150"/>
              <a:gd name="connsiteX111" fmla="*/ 395817 w 444500"/>
              <a:gd name="connsiteY111" fmla="*/ 622300 h 692150"/>
              <a:gd name="connsiteX112" fmla="*/ 404284 w 444500"/>
              <a:gd name="connsiteY112" fmla="*/ 613834 h 692150"/>
              <a:gd name="connsiteX113" fmla="*/ 406400 w 444500"/>
              <a:gd name="connsiteY113" fmla="*/ 607484 h 692150"/>
              <a:gd name="connsiteX114" fmla="*/ 410634 w 444500"/>
              <a:gd name="connsiteY114" fmla="*/ 603250 h 692150"/>
              <a:gd name="connsiteX115" fmla="*/ 414867 w 444500"/>
              <a:gd name="connsiteY115" fmla="*/ 596900 h 692150"/>
              <a:gd name="connsiteX116" fmla="*/ 419100 w 444500"/>
              <a:gd name="connsiteY116" fmla="*/ 588434 h 692150"/>
              <a:gd name="connsiteX117" fmla="*/ 423334 w 444500"/>
              <a:gd name="connsiteY117" fmla="*/ 575734 h 692150"/>
              <a:gd name="connsiteX118" fmla="*/ 427567 w 444500"/>
              <a:gd name="connsiteY118" fmla="*/ 571500 h 692150"/>
              <a:gd name="connsiteX119" fmla="*/ 433917 w 444500"/>
              <a:gd name="connsiteY119" fmla="*/ 558800 h 692150"/>
              <a:gd name="connsiteX120" fmla="*/ 438150 w 444500"/>
              <a:gd name="connsiteY120" fmla="*/ 537634 h 692150"/>
              <a:gd name="connsiteX121" fmla="*/ 440267 w 444500"/>
              <a:gd name="connsiteY121" fmla="*/ 527050 h 692150"/>
              <a:gd name="connsiteX122" fmla="*/ 442384 w 444500"/>
              <a:gd name="connsiteY122" fmla="*/ 524934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44500" h="692150">
                <a:moveTo>
                  <a:pt x="442384" y="524934"/>
                </a:moveTo>
                <a:lnTo>
                  <a:pt x="442384" y="524934"/>
                </a:lnTo>
                <a:cubicBezTo>
                  <a:pt x="441678" y="498123"/>
                  <a:pt x="441574" y="471289"/>
                  <a:pt x="440267" y="444500"/>
                </a:cubicBezTo>
                <a:cubicBezTo>
                  <a:pt x="440158" y="442271"/>
                  <a:pt x="438078" y="440380"/>
                  <a:pt x="438150" y="438150"/>
                </a:cubicBezTo>
                <a:cubicBezTo>
                  <a:pt x="439795" y="387173"/>
                  <a:pt x="437993" y="396455"/>
                  <a:pt x="444500" y="370417"/>
                </a:cubicBezTo>
                <a:cubicBezTo>
                  <a:pt x="443089" y="347134"/>
                  <a:pt x="442204" y="323812"/>
                  <a:pt x="440267" y="300567"/>
                </a:cubicBezTo>
                <a:cubicBezTo>
                  <a:pt x="440082" y="298344"/>
                  <a:pt x="439388" y="296073"/>
                  <a:pt x="438150" y="294217"/>
                </a:cubicBezTo>
                <a:cubicBezTo>
                  <a:pt x="436490" y="291726"/>
                  <a:pt x="433716" y="290167"/>
                  <a:pt x="431800" y="287867"/>
                </a:cubicBezTo>
                <a:cubicBezTo>
                  <a:pt x="430171" y="285913"/>
                  <a:pt x="429366" y="283316"/>
                  <a:pt x="427567" y="281517"/>
                </a:cubicBezTo>
                <a:cubicBezTo>
                  <a:pt x="424373" y="278322"/>
                  <a:pt x="420179" y="276245"/>
                  <a:pt x="416984" y="273050"/>
                </a:cubicBezTo>
                <a:cubicBezTo>
                  <a:pt x="402876" y="258942"/>
                  <a:pt x="423329" y="273752"/>
                  <a:pt x="406400" y="262467"/>
                </a:cubicBezTo>
                <a:cubicBezTo>
                  <a:pt x="404989" y="260350"/>
                  <a:pt x="404153" y="257706"/>
                  <a:pt x="402167" y="256117"/>
                </a:cubicBezTo>
                <a:cubicBezTo>
                  <a:pt x="400425" y="254723"/>
                  <a:pt x="397813" y="254998"/>
                  <a:pt x="395817" y="254000"/>
                </a:cubicBezTo>
                <a:cubicBezTo>
                  <a:pt x="393542" y="252862"/>
                  <a:pt x="391742" y="250905"/>
                  <a:pt x="389467" y="249767"/>
                </a:cubicBezTo>
                <a:cubicBezTo>
                  <a:pt x="387471" y="248769"/>
                  <a:pt x="385113" y="248648"/>
                  <a:pt x="383117" y="247650"/>
                </a:cubicBezTo>
                <a:cubicBezTo>
                  <a:pt x="369266" y="240725"/>
                  <a:pt x="384461" y="246430"/>
                  <a:pt x="370417" y="237067"/>
                </a:cubicBezTo>
                <a:cubicBezTo>
                  <a:pt x="368561" y="235829"/>
                  <a:pt x="366118" y="235829"/>
                  <a:pt x="364067" y="234950"/>
                </a:cubicBezTo>
                <a:cubicBezTo>
                  <a:pt x="361167" y="233707"/>
                  <a:pt x="358340" y="232282"/>
                  <a:pt x="355600" y="230717"/>
                </a:cubicBezTo>
                <a:cubicBezTo>
                  <a:pt x="353391" y="229455"/>
                  <a:pt x="351588" y="227486"/>
                  <a:pt x="349250" y="226484"/>
                </a:cubicBezTo>
                <a:cubicBezTo>
                  <a:pt x="346576" y="225338"/>
                  <a:pt x="343606" y="225073"/>
                  <a:pt x="340784" y="224367"/>
                </a:cubicBezTo>
                <a:cubicBezTo>
                  <a:pt x="330518" y="214101"/>
                  <a:pt x="335638" y="218114"/>
                  <a:pt x="325967" y="211667"/>
                </a:cubicBezTo>
                <a:cubicBezTo>
                  <a:pt x="321734" y="206023"/>
                  <a:pt x="316422" y="201045"/>
                  <a:pt x="313267" y="194734"/>
                </a:cubicBezTo>
                <a:lnTo>
                  <a:pt x="304800" y="177800"/>
                </a:lnTo>
                <a:cubicBezTo>
                  <a:pt x="303725" y="173497"/>
                  <a:pt x="302391" y="167240"/>
                  <a:pt x="300567" y="162984"/>
                </a:cubicBezTo>
                <a:cubicBezTo>
                  <a:pt x="299324" y="160084"/>
                  <a:pt x="297577" y="157417"/>
                  <a:pt x="296334" y="154517"/>
                </a:cubicBezTo>
                <a:cubicBezTo>
                  <a:pt x="295455" y="152466"/>
                  <a:pt x="295215" y="150163"/>
                  <a:pt x="294217" y="148167"/>
                </a:cubicBezTo>
                <a:cubicBezTo>
                  <a:pt x="289034" y="137800"/>
                  <a:pt x="291660" y="145464"/>
                  <a:pt x="285750" y="137584"/>
                </a:cubicBezTo>
                <a:cubicBezTo>
                  <a:pt x="282697" y="133514"/>
                  <a:pt x="278893" y="129711"/>
                  <a:pt x="277284" y="124884"/>
                </a:cubicBezTo>
                <a:cubicBezTo>
                  <a:pt x="276578" y="122767"/>
                  <a:pt x="275780" y="120679"/>
                  <a:pt x="275167" y="118534"/>
                </a:cubicBezTo>
                <a:cubicBezTo>
                  <a:pt x="274368" y="115737"/>
                  <a:pt x="274493" y="112593"/>
                  <a:pt x="273050" y="110067"/>
                </a:cubicBezTo>
                <a:cubicBezTo>
                  <a:pt x="271565" y="107468"/>
                  <a:pt x="268616" y="106017"/>
                  <a:pt x="266700" y="103717"/>
                </a:cubicBezTo>
                <a:cubicBezTo>
                  <a:pt x="265071" y="101763"/>
                  <a:pt x="263605" y="99642"/>
                  <a:pt x="262467" y="97367"/>
                </a:cubicBezTo>
                <a:cubicBezTo>
                  <a:pt x="261469" y="95371"/>
                  <a:pt x="261720" y="92778"/>
                  <a:pt x="260350" y="91017"/>
                </a:cubicBezTo>
                <a:cubicBezTo>
                  <a:pt x="241838" y="67216"/>
                  <a:pt x="254908" y="83760"/>
                  <a:pt x="241300" y="76200"/>
                </a:cubicBezTo>
                <a:cubicBezTo>
                  <a:pt x="219465" y="64070"/>
                  <a:pt x="236618" y="70407"/>
                  <a:pt x="222250" y="65617"/>
                </a:cubicBezTo>
                <a:cubicBezTo>
                  <a:pt x="212677" y="51256"/>
                  <a:pt x="217382" y="56514"/>
                  <a:pt x="209550" y="48684"/>
                </a:cubicBezTo>
                <a:cubicBezTo>
                  <a:pt x="208845" y="46567"/>
                  <a:pt x="208582" y="44247"/>
                  <a:pt x="207434" y="42334"/>
                </a:cubicBezTo>
                <a:cubicBezTo>
                  <a:pt x="206407" y="40622"/>
                  <a:pt x="203986" y="39935"/>
                  <a:pt x="203200" y="38100"/>
                </a:cubicBezTo>
                <a:cubicBezTo>
                  <a:pt x="200574" y="31973"/>
                  <a:pt x="200162" y="12052"/>
                  <a:pt x="198967" y="8467"/>
                </a:cubicBezTo>
                <a:cubicBezTo>
                  <a:pt x="196985" y="2522"/>
                  <a:pt x="191025" y="1586"/>
                  <a:pt x="186267" y="0"/>
                </a:cubicBezTo>
                <a:cubicBezTo>
                  <a:pt x="183928" y="292"/>
                  <a:pt x="168137" y="1142"/>
                  <a:pt x="162984" y="4234"/>
                </a:cubicBezTo>
                <a:cubicBezTo>
                  <a:pt x="161273" y="5261"/>
                  <a:pt x="160161" y="7056"/>
                  <a:pt x="158750" y="8467"/>
                </a:cubicBezTo>
                <a:cubicBezTo>
                  <a:pt x="157339" y="12700"/>
                  <a:pt x="155010" y="16732"/>
                  <a:pt x="154517" y="21167"/>
                </a:cubicBezTo>
                <a:cubicBezTo>
                  <a:pt x="151980" y="43993"/>
                  <a:pt x="154773" y="34285"/>
                  <a:pt x="148167" y="50800"/>
                </a:cubicBezTo>
                <a:cubicBezTo>
                  <a:pt x="147461" y="56445"/>
                  <a:pt x="146715" y="62084"/>
                  <a:pt x="146050" y="67734"/>
                </a:cubicBezTo>
                <a:cubicBezTo>
                  <a:pt x="145304" y="74079"/>
                  <a:pt x="144778" y="80451"/>
                  <a:pt x="143934" y="86784"/>
                </a:cubicBezTo>
                <a:cubicBezTo>
                  <a:pt x="143595" y="89327"/>
                  <a:pt x="141329" y="104149"/>
                  <a:pt x="139700" y="107950"/>
                </a:cubicBezTo>
                <a:cubicBezTo>
                  <a:pt x="138698" y="110288"/>
                  <a:pt x="136729" y="112091"/>
                  <a:pt x="135467" y="114300"/>
                </a:cubicBezTo>
                <a:cubicBezTo>
                  <a:pt x="133902" y="117040"/>
                  <a:pt x="132406" y="119837"/>
                  <a:pt x="131234" y="122767"/>
                </a:cubicBezTo>
                <a:cubicBezTo>
                  <a:pt x="129577" y="126910"/>
                  <a:pt x="128411" y="131234"/>
                  <a:pt x="127000" y="135467"/>
                </a:cubicBezTo>
                <a:cubicBezTo>
                  <a:pt x="126294" y="137584"/>
                  <a:pt x="126740" y="140579"/>
                  <a:pt x="124884" y="141817"/>
                </a:cubicBezTo>
                <a:lnTo>
                  <a:pt x="118534" y="146050"/>
                </a:lnTo>
                <a:cubicBezTo>
                  <a:pt x="117123" y="148167"/>
                  <a:pt x="115889" y="150413"/>
                  <a:pt x="114300" y="152400"/>
                </a:cubicBezTo>
                <a:cubicBezTo>
                  <a:pt x="113053" y="153958"/>
                  <a:pt x="111094" y="154923"/>
                  <a:pt x="110067" y="156634"/>
                </a:cubicBezTo>
                <a:cubicBezTo>
                  <a:pt x="108919" y="158547"/>
                  <a:pt x="109528" y="161406"/>
                  <a:pt x="107950" y="162984"/>
                </a:cubicBezTo>
                <a:cubicBezTo>
                  <a:pt x="105719" y="165215"/>
                  <a:pt x="101926" y="165219"/>
                  <a:pt x="99484" y="167217"/>
                </a:cubicBezTo>
                <a:cubicBezTo>
                  <a:pt x="94078" y="171640"/>
                  <a:pt x="91293" y="179825"/>
                  <a:pt x="84667" y="182034"/>
                </a:cubicBezTo>
                <a:lnTo>
                  <a:pt x="71967" y="186267"/>
                </a:lnTo>
                <a:lnTo>
                  <a:pt x="65617" y="188384"/>
                </a:lnTo>
                <a:cubicBezTo>
                  <a:pt x="53166" y="207063"/>
                  <a:pt x="72263" y="177207"/>
                  <a:pt x="57150" y="207434"/>
                </a:cubicBezTo>
                <a:cubicBezTo>
                  <a:pt x="55739" y="210256"/>
                  <a:pt x="54160" y="213000"/>
                  <a:pt x="52917" y="215900"/>
                </a:cubicBezTo>
                <a:cubicBezTo>
                  <a:pt x="52038" y="217951"/>
                  <a:pt x="51798" y="220254"/>
                  <a:pt x="50800" y="222250"/>
                </a:cubicBezTo>
                <a:cubicBezTo>
                  <a:pt x="42593" y="238663"/>
                  <a:pt x="49771" y="218989"/>
                  <a:pt x="44450" y="234950"/>
                </a:cubicBezTo>
                <a:cubicBezTo>
                  <a:pt x="45156" y="242006"/>
                  <a:pt x="44482" y="249340"/>
                  <a:pt x="46567" y="256117"/>
                </a:cubicBezTo>
                <a:cubicBezTo>
                  <a:pt x="47447" y="258978"/>
                  <a:pt x="51257" y="259976"/>
                  <a:pt x="52917" y="262467"/>
                </a:cubicBezTo>
                <a:cubicBezTo>
                  <a:pt x="54155" y="264323"/>
                  <a:pt x="54328" y="266700"/>
                  <a:pt x="55034" y="268817"/>
                </a:cubicBezTo>
                <a:cubicBezTo>
                  <a:pt x="54328" y="280106"/>
                  <a:pt x="55247" y="291616"/>
                  <a:pt x="52917" y="302684"/>
                </a:cubicBezTo>
                <a:cubicBezTo>
                  <a:pt x="52300" y="305613"/>
                  <a:pt x="48867" y="307118"/>
                  <a:pt x="46567" y="309034"/>
                </a:cubicBezTo>
                <a:cubicBezTo>
                  <a:pt x="28886" y="323768"/>
                  <a:pt x="52419" y="301065"/>
                  <a:pt x="33867" y="319617"/>
                </a:cubicBezTo>
                <a:cubicBezTo>
                  <a:pt x="33161" y="321734"/>
                  <a:pt x="33144" y="324225"/>
                  <a:pt x="31750" y="325967"/>
                </a:cubicBezTo>
                <a:cubicBezTo>
                  <a:pt x="20425" y="340122"/>
                  <a:pt x="29799" y="321485"/>
                  <a:pt x="21167" y="334434"/>
                </a:cubicBezTo>
                <a:cubicBezTo>
                  <a:pt x="12575" y="347324"/>
                  <a:pt x="22157" y="339418"/>
                  <a:pt x="10584" y="347134"/>
                </a:cubicBezTo>
                <a:cubicBezTo>
                  <a:pt x="9173" y="351367"/>
                  <a:pt x="5475" y="355458"/>
                  <a:pt x="6350" y="359834"/>
                </a:cubicBezTo>
                <a:cubicBezTo>
                  <a:pt x="7056" y="363362"/>
                  <a:pt x="7329" y="367004"/>
                  <a:pt x="8467" y="370417"/>
                </a:cubicBezTo>
                <a:cubicBezTo>
                  <a:pt x="9465" y="373410"/>
                  <a:pt x="11592" y="375930"/>
                  <a:pt x="12700" y="378884"/>
                </a:cubicBezTo>
                <a:cubicBezTo>
                  <a:pt x="13721" y="381608"/>
                  <a:pt x="14111" y="384528"/>
                  <a:pt x="14817" y="387350"/>
                </a:cubicBezTo>
                <a:cubicBezTo>
                  <a:pt x="14111" y="400756"/>
                  <a:pt x="14182" y="414225"/>
                  <a:pt x="12700" y="427567"/>
                </a:cubicBezTo>
                <a:cubicBezTo>
                  <a:pt x="10321" y="448975"/>
                  <a:pt x="9648" y="438529"/>
                  <a:pt x="4234" y="452967"/>
                </a:cubicBezTo>
                <a:cubicBezTo>
                  <a:pt x="3213" y="455691"/>
                  <a:pt x="2916" y="458637"/>
                  <a:pt x="2117" y="461434"/>
                </a:cubicBezTo>
                <a:cubicBezTo>
                  <a:pt x="1504" y="463579"/>
                  <a:pt x="706" y="465667"/>
                  <a:pt x="0" y="467784"/>
                </a:cubicBezTo>
                <a:cubicBezTo>
                  <a:pt x="1197" y="501283"/>
                  <a:pt x="-900" y="514076"/>
                  <a:pt x="4234" y="539750"/>
                </a:cubicBezTo>
                <a:cubicBezTo>
                  <a:pt x="4804" y="542603"/>
                  <a:pt x="5204" y="545543"/>
                  <a:pt x="6350" y="548217"/>
                </a:cubicBezTo>
                <a:cubicBezTo>
                  <a:pt x="7352" y="550555"/>
                  <a:pt x="9173" y="552450"/>
                  <a:pt x="10584" y="554567"/>
                </a:cubicBezTo>
                <a:cubicBezTo>
                  <a:pt x="11289" y="556684"/>
                  <a:pt x="12087" y="558772"/>
                  <a:pt x="12700" y="560917"/>
                </a:cubicBezTo>
                <a:cubicBezTo>
                  <a:pt x="13499" y="563714"/>
                  <a:pt x="13203" y="566963"/>
                  <a:pt x="14817" y="569384"/>
                </a:cubicBezTo>
                <a:cubicBezTo>
                  <a:pt x="16228" y="571501"/>
                  <a:pt x="18934" y="572399"/>
                  <a:pt x="21167" y="573617"/>
                </a:cubicBezTo>
                <a:cubicBezTo>
                  <a:pt x="37699" y="582635"/>
                  <a:pt x="33362" y="580900"/>
                  <a:pt x="46567" y="584200"/>
                </a:cubicBezTo>
                <a:cubicBezTo>
                  <a:pt x="49389" y="585611"/>
                  <a:pt x="52134" y="587191"/>
                  <a:pt x="55034" y="588434"/>
                </a:cubicBezTo>
                <a:cubicBezTo>
                  <a:pt x="75623" y="597258"/>
                  <a:pt x="123123" y="592542"/>
                  <a:pt x="127000" y="592667"/>
                </a:cubicBezTo>
                <a:cubicBezTo>
                  <a:pt x="131854" y="607226"/>
                  <a:pt x="125215" y="589543"/>
                  <a:pt x="135467" y="607484"/>
                </a:cubicBezTo>
                <a:cubicBezTo>
                  <a:pt x="143635" y="621778"/>
                  <a:pt x="129158" y="605408"/>
                  <a:pt x="143934" y="620184"/>
                </a:cubicBezTo>
                <a:cubicBezTo>
                  <a:pt x="144639" y="623712"/>
                  <a:pt x="144787" y="627399"/>
                  <a:pt x="146050" y="630767"/>
                </a:cubicBezTo>
                <a:cubicBezTo>
                  <a:pt x="147488" y="634603"/>
                  <a:pt x="153728" y="641207"/>
                  <a:pt x="156634" y="643467"/>
                </a:cubicBezTo>
                <a:cubicBezTo>
                  <a:pt x="160650" y="646591"/>
                  <a:pt x="165736" y="648336"/>
                  <a:pt x="169334" y="651934"/>
                </a:cubicBezTo>
                <a:cubicBezTo>
                  <a:pt x="171451" y="654051"/>
                  <a:pt x="173384" y="656368"/>
                  <a:pt x="175684" y="658284"/>
                </a:cubicBezTo>
                <a:cubicBezTo>
                  <a:pt x="180171" y="662023"/>
                  <a:pt x="185326" y="664163"/>
                  <a:pt x="190500" y="666750"/>
                </a:cubicBezTo>
                <a:cubicBezTo>
                  <a:pt x="198535" y="678800"/>
                  <a:pt x="190073" y="668924"/>
                  <a:pt x="201084" y="675217"/>
                </a:cubicBezTo>
                <a:cubicBezTo>
                  <a:pt x="204147" y="676967"/>
                  <a:pt x="206840" y="679309"/>
                  <a:pt x="209550" y="681567"/>
                </a:cubicBezTo>
                <a:cubicBezTo>
                  <a:pt x="211083" y="682845"/>
                  <a:pt x="211999" y="684907"/>
                  <a:pt x="213784" y="685800"/>
                </a:cubicBezTo>
                <a:cubicBezTo>
                  <a:pt x="217775" y="687796"/>
                  <a:pt x="222251" y="688623"/>
                  <a:pt x="226484" y="690034"/>
                </a:cubicBezTo>
                <a:lnTo>
                  <a:pt x="232834" y="692150"/>
                </a:lnTo>
                <a:cubicBezTo>
                  <a:pt x="252589" y="691445"/>
                  <a:pt x="272424" y="691938"/>
                  <a:pt x="292100" y="690034"/>
                </a:cubicBezTo>
                <a:cubicBezTo>
                  <a:pt x="298320" y="689432"/>
                  <a:pt x="298055" y="683881"/>
                  <a:pt x="302684" y="681567"/>
                </a:cubicBezTo>
                <a:cubicBezTo>
                  <a:pt x="306675" y="679572"/>
                  <a:pt x="311393" y="679330"/>
                  <a:pt x="315384" y="677334"/>
                </a:cubicBezTo>
                <a:cubicBezTo>
                  <a:pt x="346088" y="661978"/>
                  <a:pt x="308682" y="681801"/>
                  <a:pt x="328084" y="668867"/>
                </a:cubicBezTo>
                <a:cubicBezTo>
                  <a:pt x="339176" y="661473"/>
                  <a:pt x="335488" y="667280"/>
                  <a:pt x="349250" y="660400"/>
                </a:cubicBezTo>
                <a:cubicBezTo>
                  <a:pt x="352072" y="658989"/>
                  <a:pt x="355041" y="657839"/>
                  <a:pt x="357717" y="656167"/>
                </a:cubicBezTo>
                <a:cubicBezTo>
                  <a:pt x="360709" y="654297"/>
                  <a:pt x="363313" y="651867"/>
                  <a:pt x="366184" y="649817"/>
                </a:cubicBezTo>
                <a:cubicBezTo>
                  <a:pt x="368254" y="648338"/>
                  <a:pt x="370417" y="646995"/>
                  <a:pt x="372534" y="645584"/>
                </a:cubicBezTo>
                <a:cubicBezTo>
                  <a:pt x="385361" y="626342"/>
                  <a:pt x="364377" y="655857"/>
                  <a:pt x="387350" y="632884"/>
                </a:cubicBezTo>
                <a:cubicBezTo>
                  <a:pt x="388928" y="631306"/>
                  <a:pt x="388073" y="628276"/>
                  <a:pt x="389467" y="626534"/>
                </a:cubicBezTo>
                <a:cubicBezTo>
                  <a:pt x="391056" y="624547"/>
                  <a:pt x="393885" y="623956"/>
                  <a:pt x="395817" y="622300"/>
                </a:cubicBezTo>
                <a:cubicBezTo>
                  <a:pt x="398847" y="619703"/>
                  <a:pt x="401462" y="616656"/>
                  <a:pt x="404284" y="613834"/>
                </a:cubicBezTo>
                <a:cubicBezTo>
                  <a:pt x="404989" y="611717"/>
                  <a:pt x="405252" y="609397"/>
                  <a:pt x="406400" y="607484"/>
                </a:cubicBezTo>
                <a:cubicBezTo>
                  <a:pt x="407427" y="605772"/>
                  <a:pt x="409387" y="604809"/>
                  <a:pt x="410634" y="603250"/>
                </a:cubicBezTo>
                <a:cubicBezTo>
                  <a:pt x="412223" y="601264"/>
                  <a:pt x="413605" y="599109"/>
                  <a:pt x="414867" y="596900"/>
                </a:cubicBezTo>
                <a:cubicBezTo>
                  <a:pt x="416432" y="594161"/>
                  <a:pt x="417928" y="591363"/>
                  <a:pt x="419100" y="588434"/>
                </a:cubicBezTo>
                <a:cubicBezTo>
                  <a:pt x="420757" y="584291"/>
                  <a:pt x="420179" y="578890"/>
                  <a:pt x="423334" y="575734"/>
                </a:cubicBezTo>
                <a:lnTo>
                  <a:pt x="427567" y="571500"/>
                </a:lnTo>
                <a:cubicBezTo>
                  <a:pt x="436488" y="544741"/>
                  <a:pt x="421606" y="587524"/>
                  <a:pt x="433917" y="558800"/>
                </a:cubicBezTo>
                <a:cubicBezTo>
                  <a:pt x="435692" y="554658"/>
                  <a:pt x="437596" y="540682"/>
                  <a:pt x="438150" y="537634"/>
                </a:cubicBezTo>
                <a:cubicBezTo>
                  <a:pt x="438794" y="534094"/>
                  <a:pt x="439791" y="530616"/>
                  <a:pt x="440267" y="527050"/>
                </a:cubicBezTo>
                <a:cubicBezTo>
                  <a:pt x="441204" y="520022"/>
                  <a:pt x="442031" y="525287"/>
                  <a:pt x="442384" y="524934"/>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reeform: Shape 57">
            <a:extLst>
              <a:ext uri="{FF2B5EF4-FFF2-40B4-BE49-F238E27FC236}">
                <a16:creationId xmlns:a16="http://schemas.microsoft.com/office/drawing/2014/main" id="{EA1F4745-3107-4C06-A282-DD264E309919}"/>
              </a:ext>
            </a:extLst>
          </p:cNvPr>
          <p:cNvSpPr/>
          <p:nvPr/>
        </p:nvSpPr>
        <p:spPr>
          <a:xfrm rot="3028085">
            <a:off x="2535389" y="3530103"/>
            <a:ext cx="565150" cy="484717"/>
          </a:xfrm>
          <a:custGeom>
            <a:avLst/>
            <a:gdLst>
              <a:gd name="connsiteX0" fmla="*/ 560917 w 565150"/>
              <a:gd name="connsiteY0" fmla="*/ 397933 h 484717"/>
              <a:gd name="connsiteX1" fmla="*/ 560917 w 565150"/>
              <a:gd name="connsiteY1" fmla="*/ 397933 h 484717"/>
              <a:gd name="connsiteX2" fmla="*/ 563034 w 565150"/>
              <a:gd name="connsiteY2" fmla="*/ 298450 h 484717"/>
              <a:gd name="connsiteX3" fmla="*/ 565150 w 565150"/>
              <a:gd name="connsiteY3" fmla="*/ 292100 h 484717"/>
              <a:gd name="connsiteX4" fmla="*/ 563034 w 565150"/>
              <a:gd name="connsiteY4" fmla="*/ 218017 h 484717"/>
              <a:gd name="connsiteX5" fmla="*/ 552450 w 565150"/>
              <a:gd name="connsiteY5" fmla="*/ 209550 h 484717"/>
              <a:gd name="connsiteX6" fmla="*/ 529167 w 565150"/>
              <a:gd name="connsiteY6" fmla="*/ 194733 h 484717"/>
              <a:gd name="connsiteX7" fmla="*/ 516467 w 565150"/>
              <a:gd name="connsiteY7" fmla="*/ 186267 h 484717"/>
              <a:gd name="connsiteX8" fmla="*/ 495300 w 565150"/>
              <a:gd name="connsiteY8" fmla="*/ 177800 h 484717"/>
              <a:gd name="connsiteX9" fmla="*/ 488950 w 565150"/>
              <a:gd name="connsiteY9" fmla="*/ 171450 h 484717"/>
              <a:gd name="connsiteX10" fmla="*/ 476250 w 565150"/>
              <a:gd name="connsiteY10" fmla="*/ 167217 h 484717"/>
              <a:gd name="connsiteX11" fmla="*/ 465667 w 565150"/>
              <a:gd name="connsiteY11" fmla="*/ 158750 h 484717"/>
              <a:gd name="connsiteX12" fmla="*/ 457200 w 565150"/>
              <a:gd name="connsiteY12" fmla="*/ 156633 h 484717"/>
              <a:gd name="connsiteX13" fmla="*/ 444500 w 565150"/>
              <a:gd name="connsiteY13" fmla="*/ 148167 h 484717"/>
              <a:gd name="connsiteX14" fmla="*/ 431800 w 565150"/>
              <a:gd name="connsiteY14" fmla="*/ 143933 h 484717"/>
              <a:gd name="connsiteX15" fmla="*/ 423334 w 565150"/>
              <a:gd name="connsiteY15" fmla="*/ 141817 h 484717"/>
              <a:gd name="connsiteX16" fmla="*/ 400050 w 565150"/>
              <a:gd name="connsiteY16" fmla="*/ 133350 h 484717"/>
              <a:gd name="connsiteX17" fmla="*/ 370417 w 565150"/>
              <a:gd name="connsiteY17" fmla="*/ 124883 h 484717"/>
              <a:gd name="connsiteX18" fmla="*/ 357717 w 565150"/>
              <a:gd name="connsiteY18" fmla="*/ 120650 h 484717"/>
              <a:gd name="connsiteX19" fmla="*/ 340784 w 565150"/>
              <a:gd name="connsiteY19" fmla="*/ 105833 h 484717"/>
              <a:gd name="connsiteX20" fmla="*/ 330200 w 565150"/>
              <a:gd name="connsiteY20" fmla="*/ 95250 h 484717"/>
              <a:gd name="connsiteX21" fmla="*/ 321734 w 565150"/>
              <a:gd name="connsiteY21" fmla="*/ 82550 h 484717"/>
              <a:gd name="connsiteX22" fmla="*/ 313267 w 565150"/>
              <a:gd name="connsiteY22" fmla="*/ 67733 h 484717"/>
              <a:gd name="connsiteX23" fmla="*/ 306917 w 565150"/>
              <a:gd name="connsiteY23" fmla="*/ 63500 h 484717"/>
              <a:gd name="connsiteX24" fmla="*/ 302684 w 565150"/>
              <a:gd name="connsiteY24" fmla="*/ 57150 h 484717"/>
              <a:gd name="connsiteX25" fmla="*/ 289984 w 565150"/>
              <a:gd name="connsiteY25" fmla="*/ 52917 h 484717"/>
              <a:gd name="connsiteX26" fmla="*/ 277284 w 565150"/>
              <a:gd name="connsiteY26" fmla="*/ 42333 h 484717"/>
              <a:gd name="connsiteX27" fmla="*/ 273050 w 565150"/>
              <a:gd name="connsiteY27" fmla="*/ 38100 h 484717"/>
              <a:gd name="connsiteX28" fmla="*/ 266700 w 565150"/>
              <a:gd name="connsiteY28" fmla="*/ 35983 h 484717"/>
              <a:gd name="connsiteX29" fmla="*/ 260350 w 565150"/>
              <a:gd name="connsiteY29" fmla="*/ 31750 h 484717"/>
              <a:gd name="connsiteX30" fmla="*/ 254000 w 565150"/>
              <a:gd name="connsiteY30" fmla="*/ 29633 h 484717"/>
              <a:gd name="connsiteX31" fmla="*/ 247650 w 565150"/>
              <a:gd name="connsiteY31" fmla="*/ 25400 h 484717"/>
              <a:gd name="connsiteX32" fmla="*/ 241300 w 565150"/>
              <a:gd name="connsiteY32" fmla="*/ 19050 h 484717"/>
              <a:gd name="connsiteX33" fmla="*/ 232834 w 565150"/>
              <a:gd name="connsiteY33" fmla="*/ 16933 h 484717"/>
              <a:gd name="connsiteX34" fmla="*/ 220134 w 565150"/>
              <a:gd name="connsiteY34" fmla="*/ 12700 h 484717"/>
              <a:gd name="connsiteX35" fmla="*/ 207434 w 565150"/>
              <a:gd name="connsiteY35" fmla="*/ 4233 h 484717"/>
              <a:gd name="connsiteX36" fmla="*/ 194734 w 565150"/>
              <a:gd name="connsiteY36" fmla="*/ 0 h 484717"/>
              <a:gd name="connsiteX37" fmla="*/ 158750 w 565150"/>
              <a:gd name="connsiteY37" fmla="*/ 2117 h 484717"/>
              <a:gd name="connsiteX38" fmla="*/ 150284 w 565150"/>
              <a:gd name="connsiteY38" fmla="*/ 6350 h 484717"/>
              <a:gd name="connsiteX39" fmla="*/ 143934 w 565150"/>
              <a:gd name="connsiteY39" fmla="*/ 8467 h 484717"/>
              <a:gd name="connsiteX40" fmla="*/ 131234 w 565150"/>
              <a:gd name="connsiteY40" fmla="*/ 16933 h 484717"/>
              <a:gd name="connsiteX41" fmla="*/ 120650 w 565150"/>
              <a:gd name="connsiteY41" fmla="*/ 27517 h 484717"/>
              <a:gd name="connsiteX42" fmla="*/ 114300 w 565150"/>
              <a:gd name="connsiteY42" fmla="*/ 31750 h 484717"/>
              <a:gd name="connsiteX43" fmla="*/ 103717 w 565150"/>
              <a:gd name="connsiteY43" fmla="*/ 44450 h 484717"/>
              <a:gd name="connsiteX44" fmla="*/ 97367 w 565150"/>
              <a:gd name="connsiteY44" fmla="*/ 52917 h 484717"/>
              <a:gd name="connsiteX45" fmla="*/ 91017 w 565150"/>
              <a:gd name="connsiteY45" fmla="*/ 59267 h 484717"/>
              <a:gd name="connsiteX46" fmla="*/ 80434 w 565150"/>
              <a:gd name="connsiteY46" fmla="*/ 69850 h 484717"/>
              <a:gd name="connsiteX47" fmla="*/ 71967 w 565150"/>
              <a:gd name="connsiteY47" fmla="*/ 84667 h 484717"/>
              <a:gd name="connsiteX48" fmla="*/ 67734 w 565150"/>
              <a:gd name="connsiteY48" fmla="*/ 97367 h 484717"/>
              <a:gd name="connsiteX49" fmla="*/ 65617 w 565150"/>
              <a:gd name="connsiteY49" fmla="*/ 103717 h 484717"/>
              <a:gd name="connsiteX50" fmla="*/ 61384 w 565150"/>
              <a:gd name="connsiteY50" fmla="*/ 118533 h 484717"/>
              <a:gd name="connsiteX51" fmla="*/ 50800 w 565150"/>
              <a:gd name="connsiteY51" fmla="*/ 127000 h 484717"/>
              <a:gd name="connsiteX52" fmla="*/ 16934 w 565150"/>
              <a:gd name="connsiteY52" fmla="*/ 131233 h 484717"/>
              <a:gd name="connsiteX53" fmla="*/ 10584 w 565150"/>
              <a:gd name="connsiteY53" fmla="*/ 133350 h 484717"/>
              <a:gd name="connsiteX54" fmla="*/ 6350 w 565150"/>
              <a:gd name="connsiteY54" fmla="*/ 139700 h 484717"/>
              <a:gd name="connsiteX55" fmla="*/ 0 w 565150"/>
              <a:gd name="connsiteY55" fmla="*/ 165100 h 484717"/>
              <a:gd name="connsiteX56" fmla="*/ 2117 w 565150"/>
              <a:gd name="connsiteY56" fmla="*/ 211667 h 484717"/>
              <a:gd name="connsiteX57" fmla="*/ 12700 w 565150"/>
              <a:gd name="connsiteY57" fmla="*/ 230717 h 484717"/>
              <a:gd name="connsiteX58" fmla="*/ 16934 w 565150"/>
              <a:gd name="connsiteY58" fmla="*/ 239183 h 484717"/>
              <a:gd name="connsiteX59" fmla="*/ 21167 w 565150"/>
              <a:gd name="connsiteY59" fmla="*/ 243417 h 484717"/>
              <a:gd name="connsiteX60" fmla="*/ 25400 w 565150"/>
              <a:gd name="connsiteY60" fmla="*/ 249767 h 484717"/>
              <a:gd name="connsiteX61" fmla="*/ 46567 w 565150"/>
              <a:gd name="connsiteY61" fmla="*/ 268817 h 484717"/>
              <a:gd name="connsiteX62" fmla="*/ 59267 w 565150"/>
              <a:gd name="connsiteY62" fmla="*/ 279400 h 484717"/>
              <a:gd name="connsiteX63" fmla="*/ 65617 w 565150"/>
              <a:gd name="connsiteY63" fmla="*/ 281517 h 484717"/>
              <a:gd name="connsiteX64" fmla="*/ 80434 w 565150"/>
              <a:gd name="connsiteY64" fmla="*/ 292100 h 484717"/>
              <a:gd name="connsiteX65" fmla="*/ 86784 w 565150"/>
              <a:gd name="connsiteY65" fmla="*/ 296333 h 484717"/>
              <a:gd name="connsiteX66" fmla="*/ 112184 w 565150"/>
              <a:gd name="connsiteY66" fmla="*/ 300567 h 484717"/>
              <a:gd name="connsiteX67" fmla="*/ 139700 w 565150"/>
              <a:gd name="connsiteY67" fmla="*/ 304800 h 484717"/>
              <a:gd name="connsiteX68" fmla="*/ 152400 w 565150"/>
              <a:gd name="connsiteY68" fmla="*/ 309033 h 484717"/>
              <a:gd name="connsiteX69" fmla="*/ 158750 w 565150"/>
              <a:gd name="connsiteY69" fmla="*/ 311150 h 484717"/>
              <a:gd name="connsiteX70" fmla="*/ 165100 w 565150"/>
              <a:gd name="connsiteY70" fmla="*/ 313267 h 484717"/>
              <a:gd name="connsiteX71" fmla="*/ 171450 w 565150"/>
              <a:gd name="connsiteY71" fmla="*/ 317500 h 484717"/>
              <a:gd name="connsiteX72" fmla="*/ 179917 w 565150"/>
              <a:gd name="connsiteY72" fmla="*/ 319617 h 484717"/>
              <a:gd name="connsiteX73" fmla="*/ 186267 w 565150"/>
              <a:gd name="connsiteY73" fmla="*/ 321733 h 484717"/>
              <a:gd name="connsiteX74" fmla="*/ 194734 w 565150"/>
              <a:gd name="connsiteY74" fmla="*/ 325967 h 484717"/>
              <a:gd name="connsiteX75" fmla="*/ 201084 w 565150"/>
              <a:gd name="connsiteY75" fmla="*/ 328083 h 484717"/>
              <a:gd name="connsiteX76" fmla="*/ 228600 w 565150"/>
              <a:gd name="connsiteY76" fmla="*/ 342900 h 484717"/>
              <a:gd name="connsiteX77" fmla="*/ 234950 w 565150"/>
              <a:gd name="connsiteY77" fmla="*/ 347133 h 484717"/>
              <a:gd name="connsiteX78" fmla="*/ 243417 w 565150"/>
              <a:gd name="connsiteY78" fmla="*/ 349250 h 484717"/>
              <a:gd name="connsiteX79" fmla="*/ 268817 w 565150"/>
              <a:gd name="connsiteY79" fmla="*/ 359833 h 484717"/>
              <a:gd name="connsiteX80" fmla="*/ 285750 w 565150"/>
              <a:gd name="connsiteY80" fmla="*/ 368300 h 484717"/>
              <a:gd name="connsiteX81" fmla="*/ 302684 w 565150"/>
              <a:gd name="connsiteY81" fmla="*/ 374650 h 484717"/>
              <a:gd name="connsiteX82" fmla="*/ 313267 w 565150"/>
              <a:gd name="connsiteY82" fmla="*/ 383117 h 484717"/>
              <a:gd name="connsiteX83" fmla="*/ 325967 w 565150"/>
              <a:gd name="connsiteY83" fmla="*/ 393700 h 484717"/>
              <a:gd name="connsiteX84" fmla="*/ 336550 w 565150"/>
              <a:gd name="connsiteY84" fmla="*/ 412750 h 484717"/>
              <a:gd name="connsiteX85" fmla="*/ 340784 w 565150"/>
              <a:gd name="connsiteY85" fmla="*/ 419100 h 484717"/>
              <a:gd name="connsiteX86" fmla="*/ 347134 w 565150"/>
              <a:gd name="connsiteY86" fmla="*/ 431800 h 484717"/>
              <a:gd name="connsiteX87" fmla="*/ 349250 w 565150"/>
              <a:gd name="connsiteY87" fmla="*/ 438150 h 484717"/>
              <a:gd name="connsiteX88" fmla="*/ 359834 w 565150"/>
              <a:gd name="connsiteY88" fmla="*/ 450850 h 484717"/>
              <a:gd name="connsiteX89" fmla="*/ 366184 w 565150"/>
              <a:gd name="connsiteY89" fmla="*/ 452967 h 484717"/>
              <a:gd name="connsiteX90" fmla="*/ 374650 w 565150"/>
              <a:gd name="connsiteY90" fmla="*/ 457200 h 484717"/>
              <a:gd name="connsiteX91" fmla="*/ 378884 w 565150"/>
              <a:gd name="connsiteY91" fmla="*/ 461433 h 484717"/>
              <a:gd name="connsiteX92" fmla="*/ 385234 w 565150"/>
              <a:gd name="connsiteY92" fmla="*/ 463550 h 484717"/>
              <a:gd name="connsiteX93" fmla="*/ 404284 w 565150"/>
              <a:gd name="connsiteY93" fmla="*/ 472017 h 484717"/>
              <a:gd name="connsiteX94" fmla="*/ 416984 w 565150"/>
              <a:gd name="connsiteY94" fmla="*/ 476250 h 484717"/>
              <a:gd name="connsiteX95" fmla="*/ 423334 w 565150"/>
              <a:gd name="connsiteY95" fmla="*/ 480483 h 484717"/>
              <a:gd name="connsiteX96" fmla="*/ 433917 w 565150"/>
              <a:gd name="connsiteY96" fmla="*/ 482600 h 484717"/>
              <a:gd name="connsiteX97" fmla="*/ 440267 w 565150"/>
              <a:gd name="connsiteY97" fmla="*/ 484717 h 484717"/>
              <a:gd name="connsiteX98" fmla="*/ 486834 w 565150"/>
              <a:gd name="connsiteY98" fmla="*/ 482600 h 484717"/>
              <a:gd name="connsiteX99" fmla="*/ 495300 w 565150"/>
              <a:gd name="connsiteY99" fmla="*/ 480483 h 484717"/>
              <a:gd name="connsiteX100" fmla="*/ 508000 w 565150"/>
              <a:gd name="connsiteY100" fmla="*/ 476250 h 484717"/>
              <a:gd name="connsiteX101" fmla="*/ 548217 w 565150"/>
              <a:gd name="connsiteY101" fmla="*/ 474133 h 484717"/>
              <a:gd name="connsiteX102" fmla="*/ 552450 w 565150"/>
              <a:gd name="connsiteY102" fmla="*/ 467783 h 484717"/>
              <a:gd name="connsiteX103" fmla="*/ 556684 w 565150"/>
              <a:gd name="connsiteY103" fmla="*/ 455083 h 484717"/>
              <a:gd name="connsiteX104" fmla="*/ 560917 w 565150"/>
              <a:gd name="connsiteY104" fmla="*/ 440267 h 484717"/>
              <a:gd name="connsiteX105" fmla="*/ 563034 w 565150"/>
              <a:gd name="connsiteY105" fmla="*/ 429683 h 484717"/>
              <a:gd name="connsiteX106" fmla="*/ 560917 w 565150"/>
              <a:gd name="connsiteY106" fmla="*/ 397933 h 48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65150" h="484717">
                <a:moveTo>
                  <a:pt x="560917" y="397933"/>
                </a:moveTo>
                <a:lnTo>
                  <a:pt x="560917" y="397933"/>
                </a:lnTo>
                <a:cubicBezTo>
                  <a:pt x="561623" y="364772"/>
                  <a:pt x="561708" y="331592"/>
                  <a:pt x="563034" y="298450"/>
                </a:cubicBezTo>
                <a:cubicBezTo>
                  <a:pt x="563123" y="296221"/>
                  <a:pt x="565150" y="294331"/>
                  <a:pt x="565150" y="292100"/>
                </a:cubicBezTo>
                <a:cubicBezTo>
                  <a:pt x="565150" y="267396"/>
                  <a:pt x="564978" y="242645"/>
                  <a:pt x="563034" y="218017"/>
                </a:cubicBezTo>
                <a:cubicBezTo>
                  <a:pt x="562517" y="211462"/>
                  <a:pt x="556868" y="211023"/>
                  <a:pt x="552450" y="209550"/>
                </a:cubicBezTo>
                <a:cubicBezTo>
                  <a:pt x="536990" y="194090"/>
                  <a:pt x="558576" y="214338"/>
                  <a:pt x="529167" y="194733"/>
                </a:cubicBezTo>
                <a:cubicBezTo>
                  <a:pt x="524934" y="191911"/>
                  <a:pt x="521294" y="187876"/>
                  <a:pt x="516467" y="186267"/>
                </a:cubicBezTo>
                <a:cubicBezTo>
                  <a:pt x="500774" y="181035"/>
                  <a:pt x="507758" y="184028"/>
                  <a:pt x="495300" y="177800"/>
                </a:cubicBezTo>
                <a:cubicBezTo>
                  <a:pt x="493183" y="175683"/>
                  <a:pt x="491567" y="172904"/>
                  <a:pt x="488950" y="171450"/>
                </a:cubicBezTo>
                <a:cubicBezTo>
                  <a:pt x="485049" y="169283"/>
                  <a:pt x="476250" y="167217"/>
                  <a:pt x="476250" y="167217"/>
                </a:cubicBezTo>
                <a:cubicBezTo>
                  <a:pt x="472835" y="163802"/>
                  <a:pt x="470342" y="160753"/>
                  <a:pt x="465667" y="158750"/>
                </a:cubicBezTo>
                <a:cubicBezTo>
                  <a:pt x="462993" y="157604"/>
                  <a:pt x="460022" y="157339"/>
                  <a:pt x="457200" y="156633"/>
                </a:cubicBezTo>
                <a:cubicBezTo>
                  <a:pt x="452967" y="153811"/>
                  <a:pt x="449327" y="149776"/>
                  <a:pt x="444500" y="148167"/>
                </a:cubicBezTo>
                <a:cubicBezTo>
                  <a:pt x="440267" y="146756"/>
                  <a:pt x="436129" y="145015"/>
                  <a:pt x="431800" y="143933"/>
                </a:cubicBezTo>
                <a:cubicBezTo>
                  <a:pt x="428978" y="143228"/>
                  <a:pt x="426094" y="142737"/>
                  <a:pt x="423334" y="141817"/>
                </a:cubicBezTo>
                <a:cubicBezTo>
                  <a:pt x="410701" y="137606"/>
                  <a:pt x="413896" y="136811"/>
                  <a:pt x="400050" y="133350"/>
                </a:cubicBezTo>
                <a:cubicBezTo>
                  <a:pt x="378773" y="128031"/>
                  <a:pt x="388648" y="130960"/>
                  <a:pt x="370417" y="124883"/>
                </a:cubicBezTo>
                <a:cubicBezTo>
                  <a:pt x="370412" y="124881"/>
                  <a:pt x="357721" y="120653"/>
                  <a:pt x="357717" y="120650"/>
                </a:cubicBezTo>
                <a:cubicBezTo>
                  <a:pt x="347214" y="113648"/>
                  <a:pt x="353169" y="118218"/>
                  <a:pt x="340784" y="105833"/>
                </a:cubicBezTo>
                <a:lnTo>
                  <a:pt x="330200" y="95250"/>
                </a:lnTo>
                <a:cubicBezTo>
                  <a:pt x="327378" y="91017"/>
                  <a:pt x="323343" y="87377"/>
                  <a:pt x="321734" y="82550"/>
                </a:cubicBezTo>
                <a:cubicBezTo>
                  <a:pt x="319312" y="75285"/>
                  <a:pt x="319674" y="74140"/>
                  <a:pt x="313267" y="67733"/>
                </a:cubicBezTo>
                <a:cubicBezTo>
                  <a:pt x="311468" y="65934"/>
                  <a:pt x="309034" y="64911"/>
                  <a:pt x="306917" y="63500"/>
                </a:cubicBezTo>
                <a:cubicBezTo>
                  <a:pt x="305506" y="61383"/>
                  <a:pt x="304841" y="58498"/>
                  <a:pt x="302684" y="57150"/>
                </a:cubicBezTo>
                <a:cubicBezTo>
                  <a:pt x="298900" y="54785"/>
                  <a:pt x="289984" y="52917"/>
                  <a:pt x="289984" y="52917"/>
                </a:cubicBezTo>
                <a:cubicBezTo>
                  <a:pt x="280412" y="43345"/>
                  <a:pt x="292372" y="54906"/>
                  <a:pt x="277284" y="42333"/>
                </a:cubicBezTo>
                <a:cubicBezTo>
                  <a:pt x="275751" y="41055"/>
                  <a:pt x="274761" y="39127"/>
                  <a:pt x="273050" y="38100"/>
                </a:cubicBezTo>
                <a:cubicBezTo>
                  <a:pt x="271137" y="36952"/>
                  <a:pt x="268696" y="36981"/>
                  <a:pt x="266700" y="35983"/>
                </a:cubicBezTo>
                <a:cubicBezTo>
                  <a:pt x="264425" y="34845"/>
                  <a:pt x="262625" y="32888"/>
                  <a:pt x="260350" y="31750"/>
                </a:cubicBezTo>
                <a:cubicBezTo>
                  <a:pt x="258354" y="30752"/>
                  <a:pt x="255996" y="30631"/>
                  <a:pt x="254000" y="29633"/>
                </a:cubicBezTo>
                <a:cubicBezTo>
                  <a:pt x="251725" y="28495"/>
                  <a:pt x="249604" y="27029"/>
                  <a:pt x="247650" y="25400"/>
                </a:cubicBezTo>
                <a:cubicBezTo>
                  <a:pt x="245350" y="23484"/>
                  <a:pt x="243899" y="20535"/>
                  <a:pt x="241300" y="19050"/>
                </a:cubicBezTo>
                <a:cubicBezTo>
                  <a:pt x="238774" y="17607"/>
                  <a:pt x="235620" y="17769"/>
                  <a:pt x="232834" y="16933"/>
                </a:cubicBezTo>
                <a:cubicBezTo>
                  <a:pt x="228560" y="15651"/>
                  <a:pt x="223847" y="15175"/>
                  <a:pt x="220134" y="12700"/>
                </a:cubicBezTo>
                <a:cubicBezTo>
                  <a:pt x="215901" y="9878"/>
                  <a:pt x="212261" y="5842"/>
                  <a:pt x="207434" y="4233"/>
                </a:cubicBezTo>
                <a:lnTo>
                  <a:pt x="194734" y="0"/>
                </a:lnTo>
                <a:cubicBezTo>
                  <a:pt x="182739" y="706"/>
                  <a:pt x="170645" y="418"/>
                  <a:pt x="158750" y="2117"/>
                </a:cubicBezTo>
                <a:cubicBezTo>
                  <a:pt x="155627" y="2563"/>
                  <a:pt x="153184" y="5107"/>
                  <a:pt x="150284" y="6350"/>
                </a:cubicBezTo>
                <a:cubicBezTo>
                  <a:pt x="148233" y="7229"/>
                  <a:pt x="146051" y="7761"/>
                  <a:pt x="143934" y="8467"/>
                </a:cubicBezTo>
                <a:cubicBezTo>
                  <a:pt x="129354" y="23044"/>
                  <a:pt x="154314" y="-1019"/>
                  <a:pt x="131234" y="16933"/>
                </a:cubicBezTo>
                <a:cubicBezTo>
                  <a:pt x="127296" y="19996"/>
                  <a:pt x="124801" y="24750"/>
                  <a:pt x="120650" y="27517"/>
                </a:cubicBezTo>
                <a:lnTo>
                  <a:pt x="114300" y="31750"/>
                </a:lnTo>
                <a:cubicBezTo>
                  <a:pt x="104945" y="45784"/>
                  <a:pt x="115940" y="30190"/>
                  <a:pt x="103717" y="44450"/>
                </a:cubicBezTo>
                <a:cubicBezTo>
                  <a:pt x="101421" y="47129"/>
                  <a:pt x="99663" y="50238"/>
                  <a:pt x="97367" y="52917"/>
                </a:cubicBezTo>
                <a:cubicBezTo>
                  <a:pt x="95419" y="55190"/>
                  <a:pt x="92933" y="56967"/>
                  <a:pt x="91017" y="59267"/>
                </a:cubicBezTo>
                <a:cubicBezTo>
                  <a:pt x="82198" y="69850"/>
                  <a:pt x="92076" y="62089"/>
                  <a:pt x="80434" y="69850"/>
                </a:cubicBezTo>
                <a:cubicBezTo>
                  <a:pt x="73957" y="89277"/>
                  <a:pt x="84785" y="59030"/>
                  <a:pt x="71967" y="84667"/>
                </a:cubicBezTo>
                <a:cubicBezTo>
                  <a:pt x="69971" y="88658"/>
                  <a:pt x="69145" y="93134"/>
                  <a:pt x="67734" y="97367"/>
                </a:cubicBezTo>
                <a:cubicBezTo>
                  <a:pt x="67028" y="99484"/>
                  <a:pt x="66158" y="101552"/>
                  <a:pt x="65617" y="103717"/>
                </a:cubicBezTo>
                <a:cubicBezTo>
                  <a:pt x="65223" y="105293"/>
                  <a:pt x="62683" y="116368"/>
                  <a:pt x="61384" y="118533"/>
                </a:cubicBezTo>
                <a:cubicBezTo>
                  <a:pt x="59884" y="121033"/>
                  <a:pt x="53034" y="126162"/>
                  <a:pt x="50800" y="127000"/>
                </a:cubicBezTo>
                <a:cubicBezTo>
                  <a:pt x="43798" y="129626"/>
                  <a:pt x="19489" y="131001"/>
                  <a:pt x="16934" y="131233"/>
                </a:cubicBezTo>
                <a:cubicBezTo>
                  <a:pt x="14817" y="131939"/>
                  <a:pt x="12326" y="131956"/>
                  <a:pt x="10584" y="133350"/>
                </a:cubicBezTo>
                <a:cubicBezTo>
                  <a:pt x="8597" y="134939"/>
                  <a:pt x="7383" y="137375"/>
                  <a:pt x="6350" y="139700"/>
                </a:cubicBezTo>
                <a:cubicBezTo>
                  <a:pt x="1879" y="149760"/>
                  <a:pt x="1775" y="154453"/>
                  <a:pt x="0" y="165100"/>
                </a:cubicBezTo>
                <a:cubicBezTo>
                  <a:pt x="706" y="180622"/>
                  <a:pt x="878" y="196178"/>
                  <a:pt x="2117" y="211667"/>
                </a:cubicBezTo>
                <a:cubicBezTo>
                  <a:pt x="2641" y="218215"/>
                  <a:pt x="10298" y="226714"/>
                  <a:pt x="12700" y="230717"/>
                </a:cubicBezTo>
                <a:cubicBezTo>
                  <a:pt x="14323" y="233423"/>
                  <a:pt x="15184" y="236558"/>
                  <a:pt x="16934" y="239183"/>
                </a:cubicBezTo>
                <a:cubicBezTo>
                  <a:pt x="18041" y="240843"/>
                  <a:pt x="19920" y="241859"/>
                  <a:pt x="21167" y="243417"/>
                </a:cubicBezTo>
                <a:cubicBezTo>
                  <a:pt x="22756" y="245404"/>
                  <a:pt x="23710" y="247866"/>
                  <a:pt x="25400" y="249767"/>
                </a:cubicBezTo>
                <a:cubicBezTo>
                  <a:pt x="42502" y="269007"/>
                  <a:pt x="32187" y="256491"/>
                  <a:pt x="46567" y="268817"/>
                </a:cubicBezTo>
                <a:cubicBezTo>
                  <a:pt x="53122" y="274436"/>
                  <a:pt x="51780" y="275657"/>
                  <a:pt x="59267" y="279400"/>
                </a:cubicBezTo>
                <a:cubicBezTo>
                  <a:pt x="61263" y="280398"/>
                  <a:pt x="63621" y="280519"/>
                  <a:pt x="65617" y="281517"/>
                </a:cubicBezTo>
                <a:cubicBezTo>
                  <a:pt x="68944" y="283181"/>
                  <a:pt x="78195" y="290501"/>
                  <a:pt x="80434" y="292100"/>
                </a:cubicBezTo>
                <a:cubicBezTo>
                  <a:pt x="82504" y="293579"/>
                  <a:pt x="84446" y="295331"/>
                  <a:pt x="86784" y="296333"/>
                </a:cubicBezTo>
                <a:cubicBezTo>
                  <a:pt x="92598" y="298825"/>
                  <a:pt x="108342" y="300055"/>
                  <a:pt x="112184" y="300567"/>
                </a:cubicBezTo>
                <a:cubicBezTo>
                  <a:pt x="115072" y="300952"/>
                  <a:pt x="135995" y="303874"/>
                  <a:pt x="139700" y="304800"/>
                </a:cubicBezTo>
                <a:cubicBezTo>
                  <a:pt x="144029" y="305882"/>
                  <a:pt x="148167" y="307622"/>
                  <a:pt x="152400" y="309033"/>
                </a:cubicBezTo>
                <a:lnTo>
                  <a:pt x="158750" y="311150"/>
                </a:lnTo>
                <a:cubicBezTo>
                  <a:pt x="160867" y="311856"/>
                  <a:pt x="163243" y="312029"/>
                  <a:pt x="165100" y="313267"/>
                </a:cubicBezTo>
                <a:cubicBezTo>
                  <a:pt x="167217" y="314678"/>
                  <a:pt x="169112" y="316498"/>
                  <a:pt x="171450" y="317500"/>
                </a:cubicBezTo>
                <a:cubicBezTo>
                  <a:pt x="174124" y="318646"/>
                  <a:pt x="177120" y="318818"/>
                  <a:pt x="179917" y="319617"/>
                </a:cubicBezTo>
                <a:cubicBezTo>
                  <a:pt x="182062" y="320230"/>
                  <a:pt x="184216" y="320854"/>
                  <a:pt x="186267" y="321733"/>
                </a:cubicBezTo>
                <a:cubicBezTo>
                  <a:pt x="189167" y="322976"/>
                  <a:pt x="191834" y="324724"/>
                  <a:pt x="194734" y="325967"/>
                </a:cubicBezTo>
                <a:cubicBezTo>
                  <a:pt x="196785" y="326846"/>
                  <a:pt x="199053" y="327160"/>
                  <a:pt x="201084" y="328083"/>
                </a:cubicBezTo>
                <a:cubicBezTo>
                  <a:pt x="212601" y="333318"/>
                  <a:pt x="218535" y="336610"/>
                  <a:pt x="228600" y="342900"/>
                </a:cubicBezTo>
                <a:cubicBezTo>
                  <a:pt x="230757" y="344248"/>
                  <a:pt x="232612" y="346131"/>
                  <a:pt x="234950" y="347133"/>
                </a:cubicBezTo>
                <a:cubicBezTo>
                  <a:pt x="237624" y="348279"/>
                  <a:pt x="240732" y="348131"/>
                  <a:pt x="243417" y="349250"/>
                </a:cubicBezTo>
                <a:cubicBezTo>
                  <a:pt x="272713" y="361457"/>
                  <a:pt x="249728" y="355062"/>
                  <a:pt x="268817" y="359833"/>
                </a:cubicBezTo>
                <a:cubicBezTo>
                  <a:pt x="274461" y="362655"/>
                  <a:pt x="279628" y="366769"/>
                  <a:pt x="285750" y="368300"/>
                </a:cubicBezTo>
                <a:cubicBezTo>
                  <a:pt x="295010" y="370615"/>
                  <a:pt x="294075" y="369731"/>
                  <a:pt x="302684" y="374650"/>
                </a:cubicBezTo>
                <a:cubicBezTo>
                  <a:pt x="314088" y="381166"/>
                  <a:pt x="304573" y="376161"/>
                  <a:pt x="313267" y="383117"/>
                </a:cubicBezTo>
                <a:cubicBezTo>
                  <a:pt x="328008" y="394911"/>
                  <a:pt x="310875" y="378608"/>
                  <a:pt x="325967" y="393700"/>
                </a:cubicBezTo>
                <a:cubicBezTo>
                  <a:pt x="329693" y="404876"/>
                  <a:pt x="326847" y="398196"/>
                  <a:pt x="336550" y="412750"/>
                </a:cubicBezTo>
                <a:lnTo>
                  <a:pt x="340784" y="419100"/>
                </a:lnTo>
                <a:cubicBezTo>
                  <a:pt x="346003" y="439984"/>
                  <a:pt x="339046" y="418320"/>
                  <a:pt x="347134" y="431800"/>
                </a:cubicBezTo>
                <a:cubicBezTo>
                  <a:pt x="348282" y="433713"/>
                  <a:pt x="348252" y="436154"/>
                  <a:pt x="349250" y="438150"/>
                </a:cubicBezTo>
                <a:cubicBezTo>
                  <a:pt x="351202" y="442054"/>
                  <a:pt x="356324" y="448510"/>
                  <a:pt x="359834" y="450850"/>
                </a:cubicBezTo>
                <a:cubicBezTo>
                  <a:pt x="361690" y="452088"/>
                  <a:pt x="364133" y="452088"/>
                  <a:pt x="366184" y="452967"/>
                </a:cubicBezTo>
                <a:cubicBezTo>
                  <a:pt x="369084" y="454210"/>
                  <a:pt x="372025" y="455450"/>
                  <a:pt x="374650" y="457200"/>
                </a:cubicBezTo>
                <a:cubicBezTo>
                  <a:pt x="376311" y="458307"/>
                  <a:pt x="377173" y="460406"/>
                  <a:pt x="378884" y="461433"/>
                </a:cubicBezTo>
                <a:cubicBezTo>
                  <a:pt x="380797" y="462581"/>
                  <a:pt x="383238" y="462552"/>
                  <a:pt x="385234" y="463550"/>
                </a:cubicBezTo>
                <a:cubicBezTo>
                  <a:pt x="405354" y="473610"/>
                  <a:pt x="371529" y="461099"/>
                  <a:pt x="404284" y="472017"/>
                </a:cubicBezTo>
                <a:cubicBezTo>
                  <a:pt x="404289" y="472019"/>
                  <a:pt x="416980" y="476247"/>
                  <a:pt x="416984" y="476250"/>
                </a:cubicBezTo>
                <a:cubicBezTo>
                  <a:pt x="419101" y="477661"/>
                  <a:pt x="420952" y="479590"/>
                  <a:pt x="423334" y="480483"/>
                </a:cubicBezTo>
                <a:cubicBezTo>
                  <a:pt x="426702" y="481746"/>
                  <a:pt x="430427" y="481727"/>
                  <a:pt x="433917" y="482600"/>
                </a:cubicBezTo>
                <a:cubicBezTo>
                  <a:pt x="436082" y="483141"/>
                  <a:pt x="438150" y="484011"/>
                  <a:pt x="440267" y="484717"/>
                </a:cubicBezTo>
                <a:cubicBezTo>
                  <a:pt x="455789" y="484011"/>
                  <a:pt x="471341" y="483792"/>
                  <a:pt x="486834" y="482600"/>
                </a:cubicBezTo>
                <a:cubicBezTo>
                  <a:pt x="489734" y="482377"/>
                  <a:pt x="492514" y="481319"/>
                  <a:pt x="495300" y="480483"/>
                </a:cubicBezTo>
                <a:cubicBezTo>
                  <a:pt x="499574" y="479201"/>
                  <a:pt x="503544" y="476485"/>
                  <a:pt x="508000" y="476250"/>
                </a:cubicBezTo>
                <a:lnTo>
                  <a:pt x="548217" y="474133"/>
                </a:lnTo>
                <a:cubicBezTo>
                  <a:pt x="549628" y="472016"/>
                  <a:pt x="551417" y="470108"/>
                  <a:pt x="552450" y="467783"/>
                </a:cubicBezTo>
                <a:cubicBezTo>
                  <a:pt x="554262" y="463705"/>
                  <a:pt x="555273" y="459316"/>
                  <a:pt x="556684" y="455083"/>
                </a:cubicBezTo>
                <a:cubicBezTo>
                  <a:pt x="559037" y="448023"/>
                  <a:pt x="559148" y="448225"/>
                  <a:pt x="560917" y="440267"/>
                </a:cubicBezTo>
                <a:cubicBezTo>
                  <a:pt x="561698" y="436755"/>
                  <a:pt x="562834" y="433275"/>
                  <a:pt x="563034" y="429683"/>
                </a:cubicBezTo>
                <a:cubicBezTo>
                  <a:pt x="563543" y="420525"/>
                  <a:pt x="561270" y="403225"/>
                  <a:pt x="560917" y="397933"/>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reeform: Shape 58">
            <a:extLst>
              <a:ext uri="{FF2B5EF4-FFF2-40B4-BE49-F238E27FC236}">
                <a16:creationId xmlns:a16="http://schemas.microsoft.com/office/drawing/2014/main" id="{D4244859-D5F8-41CB-AD54-78901D89C12E}"/>
              </a:ext>
            </a:extLst>
          </p:cNvPr>
          <p:cNvSpPr/>
          <p:nvPr/>
        </p:nvSpPr>
        <p:spPr>
          <a:xfrm rot="3028085">
            <a:off x="3869569" y="5376089"/>
            <a:ext cx="912283" cy="726017"/>
          </a:xfrm>
          <a:custGeom>
            <a:avLst/>
            <a:gdLst>
              <a:gd name="connsiteX0" fmla="*/ 781050 w 912283"/>
              <a:gd name="connsiteY0" fmla="*/ 122767 h 726017"/>
              <a:gd name="connsiteX1" fmla="*/ 781050 w 912283"/>
              <a:gd name="connsiteY1" fmla="*/ 122767 h 726017"/>
              <a:gd name="connsiteX2" fmla="*/ 658283 w 912283"/>
              <a:gd name="connsiteY2" fmla="*/ 118533 h 726017"/>
              <a:gd name="connsiteX3" fmla="*/ 643466 w 912283"/>
              <a:gd name="connsiteY3" fmla="*/ 116417 h 726017"/>
              <a:gd name="connsiteX4" fmla="*/ 624416 w 912283"/>
              <a:gd name="connsiteY4" fmla="*/ 107950 h 726017"/>
              <a:gd name="connsiteX5" fmla="*/ 615950 w 912283"/>
              <a:gd name="connsiteY5" fmla="*/ 105833 h 726017"/>
              <a:gd name="connsiteX6" fmla="*/ 605366 w 912283"/>
              <a:gd name="connsiteY6" fmla="*/ 101600 h 726017"/>
              <a:gd name="connsiteX7" fmla="*/ 592666 w 912283"/>
              <a:gd name="connsiteY7" fmla="*/ 97367 h 726017"/>
              <a:gd name="connsiteX8" fmla="*/ 586316 w 912283"/>
              <a:gd name="connsiteY8" fmla="*/ 95250 h 726017"/>
              <a:gd name="connsiteX9" fmla="*/ 571500 w 912283"/>
              <a:gd name="connsiteY9" fmla="*/ 91017 h 726017"/>
              <a:gd name="connsiteX10" fmla="*/ 558800 w 912283"/>
              <a:gd name="connsiteY10" fmla="*/ 82550 h 726017"/>
              <a:gd name="connsiteX11" fmla="*/ 543983 w 912283"/>
              <a:gd name="connsiteY11" fmla="*/ 74083 h 726017"/>
              <a:gd name="connsiteX12" fmla="*/ 520700 w 912283"/>
              <a:gd name="connsiteY12" fmla="*/ 63500 h 726017"/>
              <a:gd name="connsiteX13" fmla="*/ 508000 w 912283"/>
              <a:gd name="connsiteY13" fmla="*/ 55033 h 726017"/>
              <a:gd name="connsiteX14" fmla="*/ 495300 w 912283"/>
              <a:gd name="connsiteY14" fmla="*/ 50800 h 726017"/>
              <a:gd name="connsiteX15" fmla="*/ 491066 w 912283"/>
              <a:gd name="connsiteY15" fmla="*/ 46567 h 726017"/>
              <a:gd name="connsiteX16" fmla="*/ 455083 w 912283"/>
              <a:gd name="connsiteY16" fmla="*/ 35983 h 726017"/>
              <a:gd name="connsiteX17" fmla="*/ 438150 w 912283"/>
              <a:gd name="connsiteY17" fmla="*/ 31750 h 726017"/>
              <a:gd name="connsiteX18" fmla="*/ 427566 w 912283"/>
              <a:gd name="connsiteY18" fmla="*/ 29633 h 726017"/>
              <a:gd name="connsiteX19" fmla="*/ 408516 w 912283"/>
              <a:gd name="connsiteY19" fmla="*/ 19050 h 726017"/>
              <a:gd name="connsiteX20" fmla="*/ 389466 w 912283"/>
              <a:gd name="connsiteY20" fmla="*/ 14817 h 726017"/>
              <a:gd name="connsiteX21" fmla="*/ 381000 w 912283"/>
              <a:gd name="connsiteY21" fmla="*/ 10583 h 726017"/>
              <a:gd name="connsiteX22" fmla="*/ 370416 w 912283"/>
              <a:gd name="connsiteY22" fmla="*/ 8467 h 726017"/>
              <a:gd name="connsiteX23" fmla="*/ 300566 w 912283"/>
              <a:gd name="connsiteY23" fmla="*/ 4233 h 726017"/>
              <a:gd name="connsiteX24" fmla="*/ 260350 w 912283"/>
              <a:gd name="connsiteY24" fmla="*/ 0 h 726017"/>
              <a:gd name="connsiteX25" fmla="*/ 239183 w 912283"/>
              <a:gd name="connsiteY25" fmla="*/ 2117 h 726017"/>
              <a:gd name="connsiteX26" fmla="*/ 234950 w 912283"/>
              <a:gd name="connsiteY26" fmla="*/ 120650 h 726017"/>
              <a:gd name="connsiteX27" fmla="*/ 228600 w 912283"/>
              <a:gd name="connsiteY27" fmla="*/ 148167 h 726017"/>
              <a:gd name="connsiteX28" fmla="*/ 224366 w 912283"/>
              <a:gd name="connsiteY28" fmla="*/ 162983 h 726017"/>
              <a:gd name="connsiteX29" fmla="*/ 220133 w 912283"/>
              <a:gd name="connsiteY29" fmla="*/ 171450 h 726017"/>
              <a:gd name="connsiteX30" fmla="*/ 211666 w 912283"/>
              <a:gd name="connsiteY30" fmla="*/ 184150 h 726017"/>
              <a:gd name="connsiteX31" fmla="*/ 207433 w 912283"/>
              <a:gd name="connsiteY31" fmla="*/ 196850 h 726017"/>
              <a:gd name="connsiteX32" fmla="*/ 205316 w 912283"/>
              <a:gd name="connsiteY32" fmla="*/ 203200 h 726017"/>
              <a:gd name="connsiteX33" fmla="*/ 201083 w 912283"/>
              <a:gd name="connsiteY33" fmla="*/ 211667 h 726017"/>
              <a:gd name="connsiteX34" fmla="*/ 196850 w 912283"/>
              <a:gd name="connsiteY34" fmla="*/ 226483 h 726017"/>
              <a:gd name="connsiteX35" fmla="*/ 188383 w 912283"/>
              <a:gd name="connsiteY35" fmla="*/ 241300 h 726017"/>
              <a:gd name="connsiteX36" fmla="*/ 179916 w 912283"/>
              <a:gd name="connsiteY36" fmla="*/ 264583 h 726017"/>
              <a:gd name="connsiteX37" fmla="*/ 177800 w 912283"/>
              <a:gd name="connsiteY37" fmla="*/ 270933 h 726017"/>
              <a:gd name="connsiteX38" fmla="*/ 173566 w 912283"/>
              <a:gd name="connsiteY38" fmla="*/ 279400 h 726017"/>
              <a:gd name="connsiteX39" fmla="*/ 165100 w 912283"/>
              <a:gd name="connsiteY39" fmla="*/ 292100 h 726017"/>
              <a:gd name="connsiteX40" fmla="*/ 160866 w 912283"/>
              <a:gd name="connsiteY40" fmla="*/ 304800 h 726017"/>
              <a:gd name="connsiteX41" fmla="*/ 150283 w 912283"/>
              <a:gd name="connsiteY41" fmla="*/ 319617 h 726017"/>
              <a:gd name="connsiteX42" fmla="*/ 148166 w 912283"/>
              <a:gd name="connsiteY42" fmla="*/ 325967 h 726017"/>
              <a:gd name="connsiteX43" fmla="*/ 127000 w 912283"/>
              <a:gd name="connsiteY43" fmla="*/ 340783 h 726017"/>
              <a:gd name="connsiteX44" fmla="*/ 114300 w 912283"/>
              <a:gd name="connsiteY44" fmla="*/ 351367 h 726017"/>
              <a:gd name="connsiteX45" fmla="*/ 110066 w 912283"/>
              <a:gd name="connsiteY45" fmla="*/ 355600 h 726017"/>
              <a:gd name="connsiteX46" fmla="*/ 103716 w 912283"/>
              <a:gd name="connsiteY46" fmla="*/ 357717 h 726017"/>
              <a:gd name="connsiteX47" fmla="*/ 101600 w 912283"/>
              <a:gd name="connsiteY47" fmla="*/ 364067 h 726017"/>
              <a:gd name="connsiteX48" fmla="*/ 91016 w 912283"/>
              <a:gd name="connsiteY48" fmla="*/ 372533 h 726017"/>
              <a:gd name="connsiteX49" fmla="*/ 86783 w 912283"/>
              <a:gd name="connsiteY49" fmla="*/ 376767 h 726017"/>
              <a:gd name="connsiteX50" fmla="*/ 78316 w 912283"/>
              <a:gd name="connsiteY50" fmla="*/ 391583 h 726017"/>
              <a:gd name="connsiteX51" fmla="*/ 69850 w 912283"/>
              <a:gd name="connsiteY51" fmla="*/ 408517 h 726017"/>
              <a:gd name="connsiteX52" fmla="*/ 65616 w 912283"/>
              <a:gd name="connsiteY52" fmla="*/ 416983 h 726017"/>
              <a:gd name="connsiteX53" fmla="*/ 61383 w 912283"/>
              <a:gd name="connsiteY53" fmla="*/ 423333 h 726017"/>
              <a:gd name="connsiteX54" fmla="*/ 59266 w 912283"/>
              <a:gd name="connsiteY54" fmla="*/ 429683 h 726017"/>
              <a:gd name="connsiteX55" fmla="*/ 44450 w 912283"/>
              <a:gd name="connsiteY55" fmla="*/ 446617 h 726017"/>
              <a:gd name="connsiteX56" fmla="*/ 40216 w 912283"/>
              <a:gd name="connsiteY56" fmla="*/ 455083 h 726017"/>
              <a:gd name="connsiteX57" fmla="*/ 38100 w 912283"/>
              <a:gd name="connsiteY57" fmla="*/ 461433 h 726017"/>
              <a:gd name="connsiteX58" fmla="*/ 33866 w 912283"/>
              <a:gd name="connsiteY58" fmla="*/ 465667 h 726017"/>
              <a:gd name="connsiteX59" fmla="*/ 29633 w 912283"/>
              <a:gd name="connsiteY59" fmla="*/ 472017 h 726017"/>
              <a:gd name="connsiteX60" fmla="*/ 27516 w 912283"/>
              <a:gd name="connsiteY60" fmla="*/ 478367 h 726017"/>
              <a:gd name="connsiteX61" fmla="*/ 19050 w 912283"/>
              <a:gd name="connsiteY61" fmla="*/ 491067 h 726017"/>
              <a:gd name="connsiteX62" fmla="*/ 14816 w 912283"/>
              <a:gd name="connsiteY62" fmla="*/ 503767 h 726017"/>
              <a:gd name="connsiteX63" fmla="*/ 10583 w 912283"/>
              <a:gd name="connsiteY63" fmla="*/ 510117 h 726017"/>
              <a:gd name="connsiteX64" fmla="*/ 6350 w 912283"/>
              <a:gd name="connsiteY64" fmla="*/ 522817 h 726017"/>
              <a:gd name="connsiteX65" fmla="*/ 4233 w 912283"/>
              <a:gd name="connsiteY65" fmla="*/ 529167 h 726017"/>
              <a:gd name="connsiteX66" fmla="*/ 2116 w 912283"/>
              <a:gd name="connsiteY66" fmla="*/ 535517 h 726017"/>
              <a:gd name="connsiteX67" fmla="*/ 0 w 912283"/>
              <a:gd name="connsiteY67" fmla="*/ 543983 h 726017"/>
              <a:gd name="connsiteX68" fmla="*/ 2116 w 912283"/>
              <a:gd name="connsiteY68" fmla="*/ 569383 h 726017"/>
              <a:gd name="connsiteX69" fmla="*/ 6350 w 912283"/>
              <a:gd name="connsiteY69" fmla="*/ 575733 h 726017"/>
              <a:gd name="connsiteX70" fmla="*/ 16933 w 912283"/>
              <a:gd name="connsiteY70" fmla="*/ 586317 h 726017"/>
              <a:gd name="connsiteX71" fmla="*/ 21166 w 912283"/>
              <a:gd name="connsiteY71" fmla="*/ 592667 h 726017"/>
              <a:gd name="connsiteX72" fmla="*/ 27516 w 912283"/>
              <a:gd name="connsiteY72" fmla="*/ 594783 h 726017"/>
              <a:gd name="connsiteX73" fmla="*/ 38100 w 912283"/>
              <a:gd name="connsiteY73" fmla="*/ 605367 h 726017"/>
              <a:gd name="connsiteX74" fmla="*/ 50800 w 912283"/>
              <a:gd name="connsiteY74" fmla="*/ 618067 h 726017"/>
              <a:gd name="connsiteX75" fmla="*/ 65616 w 912283"/>
              <a:gd name="connsiteY75" fmla="*/ 628650 h 726017"/>
              <a:gd name="connsiteX76" fmla="*/ 74083 w 912283"/>
              <a:gd name="connsiteY76" fmla="*/ 632883 h 726017"/>
              <a:gd name="connsiteX77" fmla="*/ 88900 w 912283"/>
              <a:gd name="connsiteY77" fmla="*/ 645583 h 726017"/>
              <a:gd name="connsiteX78" fmla="*/ 95250 w 912283"/>
              <a:gd name="connsiteY78" fmla="*/ 647700 h 726017"/>
              <a:gd name="connsiteX79" fmla="*/ 101600 w 912283"/>
              <a:gd name="connsiteY79" fmla="*/ 651933 h 726017"/>
              <a:gd name="connsiteX80" fmla="*/ 114300 w 912283"/>
              <a:gd name="connsiteY80" fmla="*/ 656167 h 726017"/>
              <a:gd name="connsiteX81" fmla="*/ 120650 w 912283"/>
              <a:gd name="connsiteY81" fmla="*/ 658283 h 726017"/>
              <a:gd name="connsiteX82" fmla="*/ 152400 w 912283"/>
              <a:gd name="connsiteY82" fmla="*/ 664633 h 726017"/>
              <a:gd name="connsiteX83" fmla="*/ 158750 w 912283"/>
              <a:gd name="connsiteY83" fmla="*/ 668867 h 726017"/>
              <a:gd name="connsiteX84" fmla="*/ 173566 w 912283"/>
              <a:gd name="connsiteY84" fmla="*/ 677333 h 726017"/>
              <a:gd name="connsiteX85" fmla="*/ 177800 w 912283"/>
              <a:gd name="connsiteY85" fmla="*/ 681567 h 726017"/>
              <a:gd name="connsiteX86" fmla="*/ 190500 w 912283"/>
              <a:gd name="connsiteY86" fmla="*/ 690033 h 726017"/>
              <a:gd name="connsiteX87" fmla="*/ 196850 w 912283"/>
              <a:gd name="connsiteY87" fmla="*/ 694267 h 726017"/>
              <a:gd name="connsiteX88" fmla="*/ 211666 w 912283"/>
              <a:gd name="connsiteY88" fmla="*/ 711200 h 726017"/>
              <a:gd name="connsiteX89" fmla="*/ 215900 w 912283"/>
              <a:gd name="connsiteY89" fmla="*/ 715433 h 726017"/>
              <a:gd name="connsiteX90" fmla="*/ 237066 w 912283"/>
              <a:gd name="connsiteY90" fmla="*/ 717550 h 726017"/>
              <a:gd name="connsiteX91" fmla="*/ 254000 w 912283"/>
              <a:gd name="connsiteY91" fmla="*/ 719667 h 726017"/>
              <a:gd name="connsiteX92" fmla="*/ 277283 w 912283"/>
              <a:gd name="connsiteY92" fmla="*/ 723900 h 726017"/>
              <a:gd name="connsiteX93" fmla="*/ 289983 w 912283"/>
              <a:gd name="connsiteY93" fmla="*/ 726017 h 726017"/>
              <a:gd name="connsiteX94" fmla="*/ 351366 w 912283"/>
              <a:gd name="connsiteY94" fmla="*/ 723900 h 726017"/>
              <a:gd name="connsiteX95" fmla="*/ 364066 w 912283"/>
              <a:gd name="connsiteY95" fmla="*/ 719667 h 726017"/>
              <a:gd name="connsiteX96" fmla="*/ 381000 w 912283"/>
              <a:gd name="connsiteY96" fmla="*/ 713317 h 726017"/>
              <a:gd name="connsiteX97" fmla="*/ 400050 w 912283"/>
              <a:gd name="connsiteY97" fmla="*/ 706967 h 726017"/>
              <a:gd name="connsiteX98" fmla="*/ 406400 w 912283"/>
              <a:gd name="connsiteY98" fmla="*/ 704850 h 726017"/>
              <a:gd name="connsiteX99" fmla="*/ 419100 w 912283"/>
              <a:gd name="connsiteY99" fmla="*/ 696383 h 726017"/>
              <a:gd name="connsiteX100" fmla="*/ 452966 w 912283"/>
              <a:gd name="connsiteY100" fmla="*/ 692150 h 726017"/>
              <a:gd name="connsiteX101" fmla="*/ 457200 w 912283"/>
              <a:gd name="connsiteY101" fmla="*/ 687917 h 726017"/>
              <a:gd name="connsiteX102" fmla="*/ 463550 w 912283"/>
              <a:gd name="connsiteY102" fmla="*/ 685800 h 726017"/>
              <a:gd name="connsiteX103" fmla="*/ 478366 w 912283"/>
              <a:gd name="connsiteY103" fmla="*/ 670983 h 726017"/>
              <a:gd name="connsiteX104" fmla="*/ 493183 w 912283"/>
              <a:gd name="connsiteY104" fmla="*/ 656167 h 726017"/>
              <a:gd name="connsiteX105" fmla="*/ 497416 w 912283"/>
              <a:gd name="connsiteY105" fmla="*/ 651933 h 726017"/>
              <a:gd name="connsiteX106" fmla="*/ 501650 w 912283"/>
              <a:gd name="connsiteY106" fmla="*/ 645583 h 726017"/>
              <a:gd name="connsiteX107" fmla="*/ 508000 w 912283"/>
              <a:gd name="connsiteY107" fmla="*/ 643467 h 726017"/>
              <a:gd name="connsiteX108" fmla="*/ 516466 w 912283"/>
              <a:gd name="connsiteY108" fmla="*/ 632883 h 726017"/>
              <a:gd name="connsiteX109" fmla="*/ 533400 w 912283"/>
              <a:gd name="connsiteY109" fmla="*/ 618067 h 726017"/>
              <a:gd name="connsiteX110" fmla="*/ 550333 w 912283"/>
              <a:gd name="connsiteY110" fmla="*/ 603250 h 726017"/>
              <a:gd name="connsiteX111" fmla="*/ 554566 w 912283"/>
              <a:gd name="connsiteY111" fmla="*/ 596900 h 726017"/>
              <a:gd name="connsiteX112" fmla="*/ 567266 w 912283"/>
              <a:gd name="connsiteY112" fmla="*/ 590550 h 726017"/>
              <a:gd name="connsiteX113" fmla="*/ 592666 w 912283"/>
              <a:gd name="connsiteY113" fmla="*/ 579967 h 726017"/>
              <a:gd name="connsiteX114" fmla="*/ 601133 w 912283"/>
              <a:gd name="connsiteY114" fmla="*/ 575733 h 726017"/>
              <a:gd name="connsiteX115" fmla="*/ 670983 w 912283"/>
              <a:gd name="connsiteY115" fmla="*/ 571500 h 726017"/>
              <a:gd name="connsiteX116" fmla="*/ 687916 w 912283"/>
              <a:gd name="connsiteY116" fmla="*/ 565150 h 726017"/>
              <a:gd name="connsiteX117" fmla="*/ 700616 w 912283"/>
              <a:gd name="connsiteY117" fmla="*/ 556683 h 726017"/>
              <a:gd name="connsiteX118" fmla="*/ 706966 w 912283"/>
              <a:gd name="connsiteY118" fmla="*/ 552450 h 726017"/>
              <a:gd name="connsiteX119" fmla="*/ 715433 w 912283"/>
              <a:gd name="connsiteY119" fmla="*/ 543983 h 726017"/>
              <a:gd name="connsiteX120" fmla="*/ 730250 w 912283"/>
              <a:gd name="connsiteY120" fmla="*/ 539750 h 726017"/>
              <a:gd name="connsiteX121" fmla="*/ 747183 w 912283"/>
              <a:gd name="connsiteY121" fmla="*/ 524933 h 726017"/>
              <a:gd name="connsiteX122" fmla="*/ 755650 w 912283"/>
              <a:gd name="connsiteY122" fmla="*/ 514350 h 726017"/>
              <a:gd name="connsiteX123" fmla="*/ 762000 w 912283"/>
              <a:gd name="connsiteY123" fmla="*/ 501650 h 726017"/>
              <a:gd name="connsiteX124" fmla="*/ 766233 w 912283"/>
              <a:gd name="connsiteY124" fmla="*/ 488950 h 726017"/>
              <a:gd name="connsiteX125" fmla="*/ 768350 w 912283"/>
              <a:gd name="connsiteY125" fmla="*/ 482600 h 726017"/>
              <a:gd name="connsiteX126" fmla="*/ 770466 w 912283"/>
              <a:gd name="connsiteY126" fmla="*/ 474133 h 726017"/>
              <a:gd name="connsiteX127" fmla="*/ 774700 w 912283"/>
              <a:gd name="connsiteY127" fmla="*/ 461433 h 726017"/>
              <a:gd name="connsiteX128" fmla="*/ 778933 w 912283"/>
              <a:gd name="connsiteY128" fmla="*/ 429683 h 726017"/>
              <a:gd name="connsiteX129" fmla="*/ 781050 w 912283"/>
              <a:gd name="connsiteY129" fmla="*/ 410633 h 726017"/>
              <a:gd name="connsiteX130" fmla="*/ 783166 w 912283"/>
              <a:gd name="connsiteY130" fmla="*/ 395817 h 726017"/>
              <a:gd name="connsiteX131" fmla="*/ 789516 w 912283"/>
              <a:gd name="connsiteY131" fmla="*/ 361950 h 726017"/>
              <a:gd name="connsiteX132" fmla="*/ 793750 w 912283"/>
              <a:gd name="connsiteY132" fmla="*/ 347133 h 726017"/>
              <a:gd name="connsiteX133" fmla="*/ 797983 w 912283"/>
              <a:gd name="connsiteY133" fmla="*/ 340783 h 726017"/>
              <a:gd name="connsiteX134" fmla="*/ 806450 w 912283"/>
              <a:gd name="connsiteY134" fmla="*/ 321733 h 726017"/>
              <a:gd name="connsiteX135" fmla="*/ 810683 w 912283"/>
              <a:gd name="connsiteY135" fmla="*/ 309033 h 726017"/>
              <a:gd name="connsiteX136" fmla="*/ 814916 w 912283"/>
              <a:gd name="connsiteY136" fmla="*/ 300567 h 726017"/>
              <a:gd name="connsiteX137" fmla="*/ 821266 w 912283"/>
              <a:gd name="connsiteY137" fmla="*/ 279400 h 726017"/>
              <a:gd name="connsiteX138" fmla="*/ 831850 w 912283"/>
              <a:gd name="connsiteY138" fmla="*/ 264583 h 726017"/>
              <a:gd name="connsiteX139" fmla="*/ 836083 w 912283"/>
              <a:gd name="connsiteY139" fmla="*/ 251883 h 726017"/>
              <a:gd name="connsiteX140" fmla="*/ 842433 w 912283"/>
              <a:gd name="connsiteY140" fmla="*/ 243417 h 726017"/>
              <a:gd name="connsiteX141" fmla="*/ 850900 w 912283"/>
              <a:gd name="connsiteY141" fmla="*/ 230717 h 726017"/>
              <a:gd name="connsiteX142" fmla="*/ 855133 w 912283"/>
              <a:gd name="connsiteY142" fmla="*/ 224367 h 726017"/>
              <a:gd name="connsiteX143" fmla="*/ 867833 w 912283"/>
              <a:gd name="connsiteY143" fmla="*/ 207433 h 726017"/>
              <a:gd name="connsiteX144" fmla="*/ 872066 w 912283"/>
              <a:gd name="connsiteY144" fmla="*/ 201083 h 726017"/>
              <a:gd name="connsiteX145" fmla="*/ 874183 w 912283"/>
              <a:gd name="connsiteY145" fmla="*/ 194733 h 726017"/>
              <a:gd name="connsiteX146" fmla="*/ 878416 w 912283"/>
              <a:gd name="connsiteY146" fmla="*/ 179917 h 726017"/>
              <a:gd name="connsiteX147" fmla="*/ 882650 w 912283"/>
              <a:gd name="connsiteY147" fmla="*/ 173567 h 726017"/>
              <a:gd name="connsiteX148" fmla="*/ 889000 w 912283"/>
              <a:gd name="connsiteY148" fmla="*/ 160867 h 726017"/>
              <a:gd name="connsiteX149" fmla="*/ 891116 w 912283"/>
              <a:gd name="connsiteY149" fmla="*/ 154517 h 726017"/>
              <a:gd name="connsiteX150" fmla="*/ 899583 w 912283"/>
              <a:gd name="connsiteY150" fmla="*/ 137583 h 726017"/>
              <a:gd name="connsiteX151" fmla="*/ 905933 w 912283"/>
              <a:gd name="connsiteY151" fmla="*/ 114300 h 726017"/>
              <a:gd name="connsiteX152" fmla="*/ 912283 w 912283"/>
              <a:gd name="connsiteY152" fmla="*/ 101600 h 726017"/>
              <a:gd name="connsiteX153" fmla="*/ 812800 w 912283"/>
              <a:gd name="connsiteY153" fmla="*/ 101600 h 726017"/>
              <a:gd name="connsiteX154" fmla="*/ 808566 w 912283"/>
              <a:gd name="connsiteY154" fmla="*/ 105833 h 726017"/>
              <a:gd name="connsiteX155" fmla="*/ 802216 w 912283"/>
              <a:gd name="connsiteY155" fmla="*/ 107950 h 726017"/>
              <a:gd name="connsiteX156" fmla="*/ 795866 w 912283"/>
              <a:gd name="connsiteY156" fmla="*/ 112183 h 726017"/>
              <a:gd name="connsiteX157" fmla="*/ 789516 w 912283"/>
              <a:gd name="connsiteY157" fmla="*/ 114300 h 726017"/>
              <a:gd name="connsiteX158" fmla="*/ 781050 w 912283"/>
              <a:gd name="connsiteY158" fmla="*/ 122767 h 7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2283" h="726017">
                <a:moveTo>
                  <a:pt x="781050" y="122767"/>
                </a:moveTo>
                <a:lnTo>
                  <a:pt x="781050" y="122767"/>
                </a:lnTo>
                <a:lnTo>
                  <a:pt x="658283" y="118533"/>
                </a:lnTo>
                <a:cubicBezTo>
                  <a:pt x="653299" y="118303"/>
                  <a:pt x="648306" y="117627"/>
                  <a:pt x="643466" y="116417"/>
                </a:cubicBezTo>
                <a:cubicBezTo>
                  <a:pt x="631897" y="113525"/>
                  <a:pt x="634668" y="111794"/>
                  <a:pt x="624416" y="107950"/>
                </a:cubicBezTo>
                <a:cubicBezTo>
                  <a:pt x="621692" y="106929"/>
                  <a:pt x="618710" y="106753"/>
                  <a:pt x="615950" y="105833"/>
                </a:cubicBezTo>
                <a:cubicBezTo>
                  <a:pt x="612345" y="104631"/>
                  <a:pt x="608937" y="102898"/>
                  <a:pt x="605366" y="101600"/>
                </a:cubicBezTo>
                <a:cubicBezTo>
                  <a:pt x="601172" y="100075"/>
                  <a:pt x="596899" y="98778"/>
                  <a:pt x="592666" y="97367"/>
                </a:cubicBezTo>
                <a:cubicBezTo>
                  <a:pt x="590549" y="96661"/>
                  <a:pt x="588481" y="95791"/>
                  <a:pt x="586316" y="95250"/>
                </a:cubicBezTo>
                <a:cubicBezTo>
                  <a:pt x="575686" y="92592"/>
                  <a:pt x="580610" y="94053"/>
                  <a:pt x="571500" y="91017"/>
                </a:cubicBezTo>
                <a:cubicBezTo>
                  <a:pt x="559464" y="78981"/>
                  <a:pt x="571052" y="88676"/>
                  <a:pt x="558800" y="82550"/>
                </a:cubicBezTo>
                <a:cubicBezTo>
                  <a:pt x="537558" y="71929"/>
                  <a:pt x="569941" y="85208"/>
                  <a:pt x="543983" y="74083"/>
                </a:cubicBezTo>
                <a:cubicBezTo>
                  <a:pt x="535442" y="70423"/>
                  <a:pt x="528892" y="71690"/>
                  <a:pt x="520700" y="63500"/>
                </a:cubicBezTo>
                <a:cubicBezTo>
                  <a:pt x="515317" y="58118"/>
                  <a:pt x="516540" y="58449"/>
                  <a:pt x="508000" y="55033"/>
                </a:cubicBezTo>
                <a:cubicBezTo>
                  <a:pt x="503857" y="53376"/>
                  <a:pt x="495300" y="50800"/>
                  <a:pt x="495300" y="50800"/>
                </a:cubicBezTo>
                <a:cubicBezTo>
                  <a:pt x="493889" y="49389"/>
                  <a:pt x="492726" y="47674"/>
                  <a:pt x="491066" y="46567"/>
                </a:cubicBezTo>
                <a:cubicBezTo>
                  <a:pt x="480005" y="39193"/>
                  <a:pt x="467749" y="39149"/>
                  <a:pt x="455083" y="35983"/>
                </a:cubicBezTo>
                <a:cubicBezTo>
                  <a:pt x="449439" y="34572"/>
                  <a:pt x="443855" y="32891"/>
                  <a:pt x="438150" y="31750"/>
                </a:cubicBezTo>
                <a:cubicBezTo>
                  <a:pt x="434622" y="31044"/>
                  <a:pt x="431012" y="30667"/>
                  <a:pt x="427566" y="29633"/>
                </a:cubicBezTo>
                <a:cubicBezTo>
                  <a:pt x="405151" y="22909"/>
                  <a:pt x="427968" y="28776"/>
                  <a:pt x="408516" y="19050"/>
                </a:cubicBezTo>
                <a:cubicBezTo>
                  <a:pt x="406519" y="18051"/>
                  <a:pt x="390585" y="15041"/>
                  <a:pt x="389466" y="14817"/>
                </a:cubicBezTo>
                <a:cubicBezTo>
                  <a:pt x="386644" y="13406"/>
                  <a:pt x="383993" y="11581"/>
                  <a:pt x="381000" y="10583"/>
                </a:cubicBezTo>
                <a:cubicBezTo>
                  <a:pt x="377587" y="9445"/>
                  <a:pt x="373965" y="9058"/>
                  <a:pt x="370416" y="8467"/>
                </a:cubicBezTo>
                <a:cubicBezTo>
                  <a:pt x="343543" y="3989"/>
                  <a:pt x="338076" y="5676"/>
                  <a:pt x="300566" y="4233"/>
                </a:cubicBezTo>
                <a:cubicBezTo>
                  <a:pt x="291274" y="3072"/>
                  <a:pt x="268235" y="0"/>
                  <a:pt x="260350" y="0"/>
                </a:cubicBezTo>
                <a:cubicBezTo>
                  <a:pt x="253259" y="0"/>
                  <a:pt x="246239" y="1411"/>
                  <a:pt x="239183" y="2117"/>
                </a:cubicBezTo>
                <a:cubicBezTo>
                  <a:pt x="237714" y="75569"/>
                  <a:pt x="242776" y="77605"/>
                  <a:pt x="234950" y="120650"/>
                </a:cubicBezTo>
                <a:cubicBezTo>
                  <a:pt x="232781" y="132578"/>
                  <a:pt x="231943" y="134794"/>
                  <a:pt x="228600" y="148167"/>
                </a:cubicBezTo>
                <a:cubicBezTo>
                  <a:pt x="227526" y="152464"/>
                  <a:pt x="226188" y="158732"/>
                  <a:pt x="224366" y="162983"/>
                </a:cubicBezTo>
                <a:cubicBezTo>
                  <a:pt x="223123" y="165883"/>
                  <a:pt x="221756" y="168744"/>
                  <a:pt x="220133" y="171450"/>
                </a:cubicBezTo>
                <a:cubicBezTo>
                  <a:pt x="217515" y="175813"/>
                  <a:pt x="211666" y="184150"/>
                  <a:pt x="211666" y="184150"/>
                </a:cubicBezTo>
                <a:lnTo>
                  <a:pt x="207433" y="196850"/>
                </a:lnTo>
                <a:cubicBezTo>
                  <a:pt x="206727" y="198967"/>
                  <a:pt x="206314" y="201204"/>
                  <a:pt x="205316" y="203200"/>
                </a:cubicBezTo>
                <a:cubicBezTo>
                  <a:pt x="203905" y="206022"/>
                  <a:pt x="202326" y="208767"/>
                  <a:pt x="201083" y="211667"/>
                </a:cubicBezTo>
                <a:cubicBezTo>
                  <a:pt x="195956" y="223630"/>
                  <a:pt x="202232" y="212132"/>
                  <a:pt x="196850" y="226483"/>
                </a:cubicBezTo>
                <a:cubicBezTo>
                  <a:pt x="191285" y="241323"/>
                  <a:pt x="194522" y="229021"/>
                  <a:pt x="188383" y="241300"/>
                </a:cubicBezTo>
                <a:cubicBezTo>
                  <a:pt x="185440" y="247186"/>
                  <a:pt x="181890" y="258662"/>
                  <a:pt x="179916" y="264583"/>
                </a:cubicBezTo>
                <a:cubicBezTo>
                  <a:pt x="179210" y="266700"/>
                  <a:pt x="178798" y="268937"/>
                  <a:pt x="177800" y="270933"/>
                </a:cubicBezTo>
                <a:cubicBezTo>
                  <a:pt x="176389" y="273755"/>
                  <a:pt x="175189" y="276694"/>
                  <a:pt x="173566" y="279400"/>
                </a:cubicBezTo>
                <a:cubicBezTo>
                  <a:pt x="170948" y="283763"/>
                  <a:pt x="166709" y="287273"/>
                  <a:pt x="165100" y="292100"/>
                </a:cubicBezTo>
                <a:cubicBezTo>
                  <a:pt x="163689" y="296333"/>
                  <a:pt x="163543" y="301230"/>
                  <a:pt x="160866" y="304800"/>
                </a:cubicBezTo>
                <a:cubicBezTo>
                  <a:pt x="159427" y="306719"/>
                  <a:pt x="151831" y="316521"/>
                  <a:pt x="150283" y="319617"/>
                </a:cubicBezTo>
                <a:cubicBezTo>
                  <a:pt x="149285" y="321613"/>
                  <a:pt x="149536" y="324206"/>
                  <a:pt x="148166" y="325967"/>
                </a:cubicBezTo>
                <a:cubicBezTo>
                  <a:pt x="137479" y="339706"/>
                  <a:pt x="139297" y="337710"/>
                  <a:pt x="127000" y="340783"/>
                </a:cubicBezTo>
                <a:cubicBezTo>
                  <a:pt x="117428" y="350355"/>
                  <a:pt x="129388" y="338794"/>
                  <a:pt x="114300" y="351367"/>
                </a:cubicBezTo>
                <a:cubicBezTo>
                  <a:pt x="112767" y="352645"/>
                  <a:pt x="111777" y="354573"/>
                  <a:pt x="110066" y="355600"/>
                </a:cubicBezTo>
                <a:cubicBezTo>
                  <a:pt x="108153" y="356748"/>
                  <a:pt x="105833" y="357011"/>
                  <a:pt x="103716" y="357717"/>
                </a:cubicBezTo>
                <a:cubicBezTo>
                  <a:pt x="103011" y="359834"/>
                  <a:pt x="102748" y="362154"/>
                  <a:pt x="101600" y="364067"/>
                </a:cubicBezTo>
                <a:cubicBezTo>
                  <a:pt x="99242" y="367997"/>
                  <a:pt x="94342" y="369872"/>
                  <a:pt x="91016" y="372533"/>
                </a:cubicBezTo>
                <a:cubicBezTo>
                  <a:pt x="89458" y="373780"/>
                  <a:pt x="88194" y="375356"/>
                  <a:pt x="86783" y="376767"/>
                </a:cubicBezTo>
                <a:cubicBezTo>
                  <a:pt x="82016" y="395829"/>
                  <a:pt x="88702" y="375261"/>
                  <a:pt x="78316" y="391583"/>
                </a:cubicBezTo>
                <a:cubicBezTo>
                  <a:pt x="74928" y="396907"/>
                  <a:pt x="72672" y="402872"/>
                  <a:pt x="69850" y="408517"/>
                </a:cubicBezTo>
                <a:cubicBezTo>
                  <a:pt x="68439" y="411339"/>
                  <a:pt x="67366" y="414358"/>
                  <a:pt x="65616" y="416983"/>
                </a:cubicBezTo>
                <a:cubicBezTo>
                  <a:pt x="64205" y="419100"/>
                  <a:pt x="62521" y="421058"/>
                  <a:pt x="61383" y="423333"/>
                </a:cubicBezTo>
                <a:cubicBezTo>
                  <a:pt x="60385" y="425329"/>
                  <a:pt x="60605" y="427898"/>
                  <a:pt x="59266" y="429683"/>
                </a:cubicBezTo>
                <a:cubicBezTo>
                  <a:pt x="45208" y="448427"/>
                  <a:pt x="52305" y="432872"/>
                  <a:pt x="44450" y="446617"/>
                </a:cubicBezTo>
                <a:cubicBezTo>
                  <a:pt x="42884" y="449356"/>
                  <a:pt x="41459" y="452183"/>
                  <a:pt x="40216" y="455083"/>
                </a:cubicBezTo>
                <a:cubicBezTo>
                  <a:pt x="39337" y="457134"/>
                  <a:pt x="39248" y="459520"/>
                  <a:pt x="38100" y="461433"/>
                </a:cubicBezTo>
                <a:cubicBezTo>
                  <a:pt x="37073" y="463145"/>
                  <a:pt x="35113" y="464108"/>
                  <a:pt x="33866" y="465667"/>
                </a:cubicBezTo>
                <a:cubicBezTo>
                  <a:pt x="32277" y="467653"/>
                  <a:pt x="30771" y="469742"/>
                  <a:pt x="29633" y="472017"/>
                </a:cubicBezTo>
                <a:cubicBezTo>
                  <a:pt x="28635" y="474013"/>
                  <a:pt x="28600" y="476417"/>
                  <a:pt x="27516" y="478367"/>
                </a:cubicBezTo>
                <a:cubicBezTo>
                  <a:pt x="25045" y="482814"/>
                  <a:pt x="20659" y="486240"/>
                  <a:pt x="19050" y="491067"/>
                </a:cubicBezTo>
                <a:cubicBezTo>
                  <a:pt x="17639" y="495300"/>
                  <a:pt x="17291" y="500054"/>
                  <a:pt x="14816" y="503767"/>
                </a:cubicBezTo>
                <a:cubicBezTo>
                  <a:pt x="13405" y="505884"/>
                  <a:pt x="11616" y="507792"/>
                  <a:pt x="10583" y="510117"/>
                </a:cubicBezTo>
                <a:cubicBezTo>
                  <a:pt x="8771" y="514195"/>
                  <a:pt x="7761" y="518584"/>
                  <a:pt x="6350" y="522817"/>
                </a:cubicBezTo>
                <a:lnTo>
                  <a:pt x="4233" y="529167"/>
                </a:lnTo>
                <a:cubicBezTo>
                  <a:pt x="3527" y="531284"/>
                  <a:pt x="2657" y="533352"/>
                  <a:pt x="2116" y="535517"/>
                </a:cubicBezTo>
                <a:lnTo>
                  <a:pt x="0" y="543983"/>
                </a:lnTo>
                <a:cubicBezTo>
                  <a:pt x="705" y="552450"/>
                  <a:pt x="450" y="561052"/>
                  <a:pt x="2116" y="569383"/>
                </a:cubicBezTo>
                <a:cubicBezTo>
                  <a:pt x="2615" y="571878"/>
                  <a:pt x="4675" y="573818"/>
                  <a:pt x="6350" y="575733"/>
                </a:cubicBezTo>
                <a:cubicBezTo>
                  <a:pt x="9635" y="579488"/>
                  <a:pt x="14166" y="582166"/>
                  <a:pt x="16933" y="586317"/>
                </a:cubicBezTo>
                <a:cubicBezTo>
                  <a:pt x="18344" y="588434"/>
                  <a:pt x="19180" y="591078"/>
                  <a:pt x="21166" y="592667"/>
                </a:cubicBezTo>
                <a:cubicBezTo>
                  <a:pt x="22908" y="594061"/>
                  <a:pt x="25399" y="594078"/>
                  <a:pt x="27516" y="594783"/>
                </a:cubicBezTo>
                <a:cubicBezTo>
                  <a:pt x="36241" y="607868"/>
                  <a:pt x="26554" y="595104"/>
                  <a:pt x="38100" y="605367"/>
                </a:cubicBezTo>
                <a:cubicBezTo>
                  <a:pt x="42575" y="609345"/>
                  <a:pt x="46011" y="614475"/>
                  <a:pt x="50800" y="618067"/>
                </a:cubicBezTo>
                <a:cubicBezTo>
                  <a:pt x="54438" y="620796"/>
                  <a:pt x="61280" y="626173"/>
                  <a:pt x="65616" y="628650"/>
                </a:cubicBezTo>
                <a:cubicBezTo>
                  <a:pt x="68356" y="630215"/>
                  <a:pt x="71261" y="631472"/>
                  <a:pt x="74083" y="632883"/>
                </a:cubicBezTo>
                <a:cubicBezTo>
                  <a:pt x="79292" y="638092"/>
                  <a:pt x="82452" y="642359"/>
                  <a:pt x="88900" y="645583"/>
                </a:cubicBezTo>
                <a:cubicBezTo>
                  <a:pt x="90896" y="646581"/>
                  <a:pt x="93254" y="646702"/>
                  <a:pt x="95250" y="647700"/>
                </a:cubicBezTo>
                <a:cubicBezTo>
                  <a:pt x="97525" y="648838"/>
                  <a:pt x="99275" y="650900"/>
                  <a:pt x="101600" y="651933"/>
                </a:cubicBezTo>
                <a:cubicBezTo>
                  <a:pt x="105678" y="653745"/>
                  <a:pt x="110067" y="654756"/>
                  <a:pt x="114300" y="656167"/>
                </a:cubicBezTo>
                <a:cubicBezTo>
                  <a:pt x="116417" y="656873"/>
                  <a:pt x="118449" y="657916"/>
                  <a:pt x="120650" y="658283"/>
                </a:cubicBezTo>
                <a:cubicBezTo>
                  <a:pt x="148251" y="662884"/>
                  <a:pt x="137907" y="659803"/>
                  <a:pt x="152400" y="664633"/>
                </a:cubicBezTo>
                <a:cubicBezTo>
                  <a:pt x="154517" y="666044"/>
                  <a:pt x="156541" y="667605"/>
                  <a:pt x="158750" y="668867"/>
                </a:cubicBezTo>
                <a:cubicBezTo>
                  <a:pt x="166354" y="673213"/>
                  <a:pt x="167120" y="672176"/>
                  <a:pt x="173566" y="677333"/>
                </a:cubicBezTo>
                <a:cubicBezTo>
                  <a:pt x="175125" y="678580"/>
                  <a:pt x="176203" y="680369"/>
                  <a:pt x="177800" y="681567"/>
                </a:cubicBezTo>
                <a:cubicBezTo>
                  <a:pt x="181870" y="684620"/>
                  <a:pt x="186267" y="687211"/>
                  <a:pt x="190500" y="690033"/>
                </a:cubicBezTo>
                <a:lnTo>
                  <a:pt x="196850" y="694267"/>
                </a:lnTo>
                <a:cubicBezTo>
                  <a:pt x="210756" y="715127"/>
                  <a:pt x="199068" y="701123"/>
                  <a:pt x="211666" y="711200"/>
                </a:cubicBezTo>
                <a:cubicBezTo>
                  <a:pt x="213224" y="712447"/>
                  <a:pt x="213964" y="714949"/>
                  <a:pt x="215900" y="715433"/>
                </a:cubicBezTo>
                <a:cubicBezTo>
                  <a:pt x="222779" y="717153"/>
                  <a:pt x="230019" y="716767"/>
                  <a:pt x="237066" y="717550"/>
                </a:cubicBezTo>
                <a:cubicBezTo>
                  <a:pt x="242720" y="718178"/>
                  <a:pt x="248369" y="718863"/>
                  <a:pt x="254000" y="719667"/>
                </a:cubicBezTo>
                <a:cubicBezTo>
                  <a:pt x="268574" y="721749"/>
                  <a:pt x="263895" y="721465"/>
                  <a:pt x="277283" y="723900"/>
                </a:cubicBezTo>
                <a:cubicBezTo>
                  <a:pt x="281505" y="724668"/>
                  <a:pt x="285750" y="725311"/>
                  <a:pt x="289983" y="726017"/>
                </a:cubicBezTo>
                <a:cubicBezTo>
                  <a:pt x="310444" y="725311"/>
                  <a:pt x="330968" y="725648"/>
                  <a:pt x="351366" y="723900"/>
                </a:cubicBezTo>
                <a:cubicBezTo>
                  <a:pt x="355812" y="723519"/>
                  <a:pt x="359737" y="720749"/>
                  <a:pt x="364066" y="719667"/>
                </a:cubicBezTo>
                <a:cubicBezTo>
                  <a:pt x="382394" y="715084"/>
                  <a:pt x="362555" y="720695"/>
                  <a:pt x="381000" y="713317"/>
                </a:cubicBezTo>
                <a:cubicBezTo>
                  <a:pt x="381042" y="713300"/>
                  <a:pt x="396853" y="708033"/>
                  <a:pt x="400050" y="706967"/>
                </a:cubicBezTo>
                <a:cubicBezTo>
                  <a:pt x="402167" y="706261"/>
                  <a:pt x="404544" y="706088"/>
                  <a:pt x="406400" y="704850"/>
                </a:cubicBezTo>
                <a:cubicBezTo>
                  <a:pt x="410633" y="702028"/>
                  <a:pt x="414273" y="697991"/>
                  <a:pt x="419100" y="696383"/>
                </a:cubicBezTo>
                <a:cubicBezTo>
                  <a:pt x="434177" y="691359"/>
                  <a:pt x="423225" y="694438"/>
                  <a:pt x="452966" y="692150"/>
                </a:cubicBezTo>
                <a:cubicBezTo>
                  <a:pt x="454377" y="690739"/>
                  <a:pt x="455489" y="688944"/>
                  <a:pt x="457200" y="687917"/>
                </a:cubicBezTo>
                <a:cubicBezTo>
                  <a:pt x="459113" y="686769"/>
                  <a:pt x="461808" y="687194"/>
                  <a:pt x="463550" y="685800"/>
                </a:cubicBezTo>
                <a:cubicBezTo>
                  <a:pt x="469004" y="681437"/>
                  <a:pt x="474492" y="676794"/>
                  <a:pt x="478366" y="670983"/>
                </a:cubicBezTo>
                <a:cubicBezTo>
                  <a:pt x="488071" y="656427"/>
                  <a:pt x="482006" y="659891"/>
                  <a:pt x="493183" y="656167"/>
                </a:cubicBezTo>
                <a:cubicBezTo>
                  <a:pt x="494594" y="654756"/>
                  <a:pt x="496169" y="653491"/>
                  <a:pt x="497416" y="651933"/>
                </a:cubicBezTo>
                <a:cubicBezTo>
                  <a:pt x="499005" y="649946"/>
                  <a:pt x="499663" y="647172"/>
                  <a:pt x="501650" y="645583"/>
                </a:cubicBezTo>
                <a:cubicBezTo>
                  <a:pt x="503392" y="644189"/>
                  <a:pt x="505883" y="644172"/>
                  <a:pt x="508000" y="643467"/>
                </a:cubicBezTo>
                <a:cubicBezTo>
                  <a:pt x="524531" y="626933"/>
                  <a:pt x="497743" y="654279"/>
                  <a:pt x="516466" y="632883"/>
                </a:cubicBezTo>
                <a:cubicBezTo>
                  <a:pt x="538271" y="607964"/>
                  <a:pt x="518094" y="631460"/>
                  <a:pt x="533400" y="618067"/>
                </a:cubicBezTo>
                <a:cubicBezTo>
                  <a:pt x="553211" y="600732"/>
                  <a:pt x="536044" y="612775"/>
                  <a:pt x="550333" y="603250"/>
                </a:cubicBezTo>
                <a:cubicBezTo>
                  <a:pt x="551744" y="601133"/>
                  <a:pt x="552767" y="598699"/>
                  <a:pt x="554566" y="596900"/>
                </a:cubicBezTo>
                <a:cubicBezTo>
                  <a:pt x="559976" y="591490"/>
                  <a:pt x="560955" y="593419"/>
                  <a:pt x="567266" y="590550"/>
                </a:cubicBezTo>
                <a:cubicBezTo>
                  <a:pt x="591140" y="579698"/>
                  <a:pt x="576078" y="584113"/>
                  <a:pt x="592666" y="579967"/>
                </a:cubicBezTo>
                <a:cubicBezTo>
                  <a:pt x="595488" y="578556"/>
                  <a:pt x="598233" y="576976"/>
                  <a:pt x="601133" y="575733"/>
                </a:cubicBezTo>
                <a:cubicBezTo>
                  <a:pt x="621197" y="567134"/>
                  <a:pt x="665798" y="571673"/>
                  <a:pt x="670983" y="571500"/>
                </a:cubicBezTo>
                <a:cubicBezTo>
                  <a:pt x="675839" y="569881"/>
                  <a:pt x="683942" y="567318"/>
                  <a:pt x="687916" y="565150"/>
                </a:cubicBezTo>
                <a:cubicBezTo>
                  <a:pt x="692383" y="562714"/>
                  <a:pt x="696383" y="559505"/>
                  <a:pt x="700616" y="556683"/>
                </a:cubicBezTo>
                <a:cubicBezTo>
                  <a:pt x="702733" y="555272"/>
                  <a:pt x="705167" y="554249"/>
                  <a:pt x="706966" y="552450"/>
                </a:cubicBezTo>
                <a:cubicBezTo>
                  <a:pt x="709788" y="549628"/>
                  <a:pt x="711561" y="544951"/>
                  <a:pt x="715433" y="543983"/>
                </a:cubicBezTo>
                <a:cubicBezTo>
                  <a:pt x="718151" y="543304"/>
                  <a:pt x="727209" y="541270"/>
                  <a:pt x="730250" y="539750"/>
                </a:cubicBezTo>
                <a:cubicBezTo>
                  <a:pt x="735845" y="536952"/>
                  <a:pt x="744423" y="529074"/>
                  <a:pt x="747183" y="524933"/>
                </a:cubicBezTo>
                <a:cubicBezTo>
                  <a:pt x="752523" y="516922"/>
                  <a:pt x="749617" y="520382"/>
                  <a:pt x="755650" y="514350"/>
                </a:cubicBezTo>
                <a:cubicBezTo>
                  <a:pt x="763363" y="491203"/>
                  <a:pt x="751063" y="526257"/>
                  <a:pt x="762000" y="501650"/>
                </a:cubicBezTo>
                <a:cubicBezTo>
                  <a:pt x="763812" y="497572"/>
                  <a:pt x="764822" y="493183"/>
                  <a:pt x="766233" y="488950"/>
                </a:cubicBezTo>
                <a:cubicBezTo>
                  <a:pt x="766939" y="486833"/>
                  <a:pt x="767809" y="484765"/>
                  <a:pt x="768350" y="482600"/>
                </a:cubicBezTo>
                <a:cubicBezTo>
                  <a:pt x="769055" y="479778"/>
                  <a:pt x="769630" y="476919"/>
                  <a:pt x="770466" y="474133"/>
                </a:cubicBezTo>
                <a:cubicBezTo>
                  <a:pt x="771748" y="469859"/>
                  <a:pt x="774700" y="461433"/>
                  <a:pt x="774700" y="461433"/>
                </a:cubicBezTo>
                <a:cubicBezTo>
                  <a:pt x="776819" y="446594"/>
                  <a:pt x="777111" y="445172"/>
                  <a:pt x="778933" y="429683"/>
                </a:cubicBezTo>
                <a:cubicBezTo>
                  <a:pt x="779680" y="423338"/>
                  <a:pt x="780258" y="416973"/>
                  <a:pt x="781050" y="410633"/>
                </a:cubicBezTo>
                <a:cubicBezTo>
                  <a:pt x="781669" y="405683"/>
                  <a:pt x="782507" y="400762"/>
                  <a:pt x="783166" y="395817"/>
                </a:cubicBezTo>
                <a:cubicBezTo>
                  <a:pt x="786409" y="371496"/>
                  <a:pt x="783490" y="386053"/>
                  <a:pt x="789516" y="361950"/>
                </a:cubicBezTo>
                <a:cubicBezTo>
                  <a:pt x="790195" y="359236"/>
                  <a:pt x="792231" y="350171"/>
                  <a:pt x="793750" y="347133"/>
                </a:cubicBezTo>
                <a:cubicBezTo>
                  <a:pt x="794888" y="344858"/>
                  <a:pt x="796950" y="343108"/>
                  <a:pt x="797983" y="340783"/>
                </a:cubicBezTo>
                <a:cubicBezTo>
                  <a:pt x="808055" y="318118"/>
                  <a:pt x="796870" y="336101"/>
                  <a:pt x="806450" y="321733"/>
                </a:cubicBezTo>
                <a:cubicBezTo>
                  <a:pt x="807861" y="317500"/>
                  <a:pt x="808687" y="313024"/>
                  <a:pt x="810683" y="309033"/>
                </a:cubicBezTo>
                <a:cubicBezTo>
                  <a:pt x="812094" y="306211"/>
                  <a:pt x="813808" y="303521"/>
                  <a:pt x="814916" y="300567"/>
                </a:cubicBezTo>
                <a:cubicBezTo>
                  <a:pt x="817114" y="294706"/>
                  <a:pt x="817649" y="284223"/>
                  <a:pt x="821266" y="279400"/>
                </a:cubicBezTo>
                <a:cubicBezTo>
                  <a:pt x="829142" y="268898"/>
                  <a:pt x="825659" y="273868"/>
                  <a:pt x="831850" y="264583"/>
                </a:cubicBezTo>
                <a:cubicBezTo>
                  <a:pt x="833261" y="260350"/>
                  <a:pt x="834087" y="255874"/>
                  <a:pt x="836083" y="251883"/>
                </a:cubicBezTo>
                <a:cubicBezTo>
                  <a:pt x="837661" y="248728"/>
                  <a:pt x="840410" y="246307"/>
                  <a:pt x="842433" y="243417"/>
                </a:cubicBezTo>
                <a:cubicBezTo>
                  <a:pt x="845351" y="239249"/>
                  <a:pt x="848078" y="234950"/>
                  <a:pt x="850900" y="230717"/>
                </a:cubicBezTo>
                <a:cubicBezTo>
                  <a:pt x="852311" y="228600"/>
                  <a:pt x="853334" y="226166"/>
                  <a:pt x="855133" y="224367"/>
                </a:cubicBezTo>
                <a:cubicBezTo>
                  <a:pt x="862963" y="216535"/>
                  <a:pt x="858260" y="221792"/>
                  <a:pt x="867833" y="207433"/>
                </a:cubicBezTo>
                <a:cubicBezTo>
                  <a:pt x="869244" y="205316"/>
                  <a:pt x="871261" y="203496"/>
                  <a:pt x="872066" y="201083"/>
                </a:cubicBezTo>
                <a:cubicBezTo>
                  <a:pt x="872772" y="198966"/>
                  <a:pt x="873570" y="196878"/>
                  <a:pt x="874183" y="194733"/>
                </a:cubicBezTo>
                <a:cubicBezTo>
                  <a:pt x="875085" y="191577"/>
                  <a:pt x="876727" y="183294"/>
                  <a:pt x="878416" y="179917"/>
                </a:cubicBezTo>
                <a:cubicBezTo>
                  <a:pt x="879554" y="177642"/>
                  <a:pt x="881239" y="175684"/>
                  <a:pt x="882650" y="173567"/>
                </a:cubicBezTo>
                <a:cubicBezTo>
                  <a:pt x="887968" y="157607"/>
                  <a:pt x="880794" y="177280"/>
                  <a:pt x="889000" y="160867"/>
                </a:cubicBezTo>
                <a:cubicBezTo>
                  <a:pt x="889998" y="158871"/>
                  <a:pt x="890193" y="156548"/>
                  <a:pt x="891116" y="154517"/>
                </a:cubicBezTo>
                <a:cubicBezTo>
                  <a:pt x="893727" y="148772"/>
                  <a:pt x="899583" y="137583"/>
                  <a:pt x="899583" y="137583"/>
                </a:cubicBezTo>
                <a:cubicBezTo>
                  <a:pt x="900719" y="131904"/>
                  <a:pt x="902865" y="118902"/>
                  <a:pt x="905933" y="114300"/>
                </a:cubicBezTo>
                <a:cubicBezTo>
                  <a:pt x="911404" y="106093"/>
                  <a:pt x="909361" y="110363"/>
                  <a:pt x="912283" y="101600"/>
                </a:cubicBezTo>
                <a:cubicBezTo>
                  <a:pt x="877205" y="89905"/>
                  <a:pt x="897999" y="96044"/>
                  <a:pt x="812800" y="101600"/>
                </a:cubicBezTo>
                <a:cubicBezTo>
                  <a:pt x="810809" y="101730"/>
                  <a:pt x="810277" y="104806"/>
                  <a:pt x="808566" y="105833"/>
                </a:cubicBezTo>
                <a:cubicBezTo>
                  <a:pt x="806653" y="106981"/>
                  <a:pt x="804212" y="106952"/>
                  <a:pt x="802216" y="107950"/>
                </a:cubicBezTo>
                <a:cubicBezTo>
                  <a:pt x="799941" y="109088"/>
                  <a:pt x="798141" y="111045"/>
                  <a:pt x="795866" y="112183"/>
                </a:cubicBezTo>
                <a:cubicBezTo>
                  <a:pt x="793870" y="113181"/>
                  <a:pt x="791512" y="113302"/>
                  <a:pt x="789516" y="114300"/>
                </a:cubicBezTo>
                <a:cubicBezTo>
                  <a:pt x="780268" y="118924"/>
                  <a:pt x="786351" y="118533"/>
                  <a:pt x="781050" y="122767"/>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reeform: Shape 59">
            <a:extLst>
              <a:ext uri="{FF2B5EF4-FFF2-40B4-BE49-F238E27FC236}">
                <a16:creationId xmlns:a16="http://schemas.microsoft.com/office/drawing/2014/main" id="{210EF426-77B4-4493-B428-8A12B4D4CE13}"/>
              </a:ext>
            </a:extLst>
          </p:cNvPr>
          <p:cNvSpPr/>
          <p:nvPr/>
        </p:nvSpPr>
        <p:spPr>
          <a:xfrm rot="3028085">
            <a:off x="3216377" y="5090742"/>
            <a:ext cx="224282" cy="266730"/>
          </a:xfrm>
          <a:custGeom>
            <a:avLst/>
            <a:gdLst>
              <a:gd name="connsiteX0" fmla="*/ 165100 w 224282"/>
              <a:gd name="connsiteY0" fmla="*/ 266730 h 266730"/>
              <a:gd name="connsiteX1" fmla="*/ 165100 w 224282"/>
              <a:gd name="connsiteY1" fmla="*/ 266730 h 266730"/>
              <a:gd name="connsiteX2" fmla="*/ 167217 w 224282"/>
              <a:gd name="connsiteY2" fmla="*/ 205347 h 266730"/>
              <a:gd name="connsiteX3" fmla="*/ 169333 w 224282"/>
              <a:gd name="connsiteY3" fmla="*/ 182064 h 266730"/>
              <a:gd name="connsiteX4" fmla="*/ 177800 w 224282"/>
              <a:gd name="connsiteY4" fmla="*/ 152430 h 266730"/>
              <a:gd name="connsiteX5" fmla="*/ 179917 w 224282"/>
              <a:gd name="connsiteY5" fmla="*/ 146080 h 266730"/>
              <a:gd name="connsiteX6" fmla="*/ 188383 w 224282"/>
              <a:gd name="connsiteY6" fmla="*/ 133380 h 266730"/>
              <a:gd name="connsiteX7" fmla="*/ 220133 w 224282"/>
              <a:gd name="connsiteY7" fmla="*/ 129147 h 266730"/>
              <a:gd name="connsiteX8" fmla="*/ 220133 w 224282"/>
              <a:gd name="connsiteY8" fmla="*/ 86814 h 266730"/>
              <a:gd name="connsiteX9" fmla="*/ 207433 w 224282"/>
              <a:gd name="connsiteY9" fmla="*/ 80464 h 266730"/>
              <a:gd name="connsiteX10" fmla="*/ 198967 w 224282"/>
              <a:gd name="connsiteY10" fmla="*/ 67764 h 266730"/>
              <a:gd name="connsiteX11" fmla="*/ 194733 w 224282"/>
              <a:gd name="connsiteY11" fmla="*/ 63530 h 266730"/>
              <a:gd name="connsiteX12" fmla="*/ 190500 w 224282"/>
              <a:gd name="connsiteY12" fmla="*/ 57180 h 266730"/>
              <a:gd name="connsiteX13" fmla="*/ 184150 w 224282"/>
              <a:gd name="connsiteY13" fmla="*/ 52947 h 266730"/>
              <a:gd name="connsiteX14" fmla="*/ 182033 w 224282"/>
              <a:gd name="connsiteY14" fmla="*/ 46597 h 266730"/>
              <a:gd name="connsiteX15" fmla="*/ 179917 w 224282"/>
              <a:gd name="connsiteY15" fmla="*/ 23314 h 266730"/>
              <a:gd name="connsiteX16" fmla="*/ 175683 w 224282"/>
              <a:gd name="connsiteY16" fmla="*/ 16964 h 266730"/>
              <a:gd name="connsiteX17" fmla="*/ 167217 w 224282"/>
              <a:gd name="connsiteY17" fmla="*/ 14847 h 266730"/>
              <a:gd name="connsiteX18" fmla="*/ 152400 w 224282"/>
              <a:gd name="connsiteY18" fmla="*/ 4264 h 266730"/>
              <a:gd name="connsiteX19" fmla="*/ 135467 w 224282"/>
              <a:gd name="connsiteY19" fmla="*/ 2147 h 266730"/>
              <a:gd name="connsiteX20" fmla="*/ 129117 w 224282"/>
              <a:gd name="connsiteY20" fmla="*/ 30 h 266730"/>
              <a:gd name="connsiteX21" fmla="*/ 114300 w 224282"/>
              <a:gd name="connsiteY21" fmla="*/ 12730 h 266730"/>
              <a:gd name="connsiteX22" fmla="*/ 107950 w 224282"/>
              <a:gd name="connsiteY22" fmla="*/ 21197 h 266730"/>
              <a:gd name="connsiteX23" fmla="*/ 103717 w 224282"/>
              <a:gd name="connsiteY23" fmla="*/ 29664 h 266730"/>
              <a:gd name="connsiteX24" fmla="*/ 99483 w 224282"/>
              <a:gd name="connsiteY24" fmla="*/ 36014 h 266730"/>
              <a:gd name="connsiteX25" fmla="*/ 93133 w 224282"/>
              <a:gd name="connsiteY25" fmla="*/ 50830 h 266730"/>
              <a:gd name="connsiteX26" fmla="*/ 88900 w 224282"/>
              <a:gd name="connsiteY26" fmla="*/ 71997 h 266730"/>
              <a:gd name="connsiteX27" fmla="*/ 82550 w 224282"/>
              <a:gd name="connsiteY27" fmla="*/ 84697 h 266730"/>
              <a:gd name="connsiteX28" fmla="*/ 74083 w 224282"/>
              <a:gd name="connsiteY28" fmla="*/ 97397 h 266730"/>
              <a:gd name="connsiteX29" fmla="*/ 63500 w 224282"/>
              <a:gd name="connsiteY29" fmla="*/ 112214 h 266730"/>
              <a:gd name="connsiteX30" fmla="*/ 48683 w 224282"/>
              <a:gd name="connsiteY30" fmla="*/ 129147 h 266730"/>
              <a:gd name="connsiteX31" fmla="*/ 40217 w 224282"/>
              <a:gd name="connsiteY31" fmla="*/ 133380 h 266730"/>
              <a:gd name="connsiteX32" fmla="*/ 25400 w 224282"/>
              <a:gd name="connsiteY32" fmla="*/ 150314 h 266730"/>
              <a:gd name="connsiteX33" fmla="*/ 19050 w 224282"/>
              <a:gd name="connsiteY33" fmla="*/ 156664 h 266730"/>
              <a:gd name="connsiteX34" fmla="*/ 2117 w 224282"/>
              <a:gd name="connsiteY34" fmla="*/ 169364 h 266730"/>
              <a:gd name="connsiteX35" fmla="*/ 0 w 224282"/>
              <a:gd name="connsiteY35" fmla="*/ 175714 h 266730"/>
              <a:gd name="connsiteX36" fmla="*/ 6350 w 224282"/>
              <a:gd name="connsiteY36" fmla="*/ 190530 h 266730"/>
              <a:gd name="connsiteX37" fmla="*/ 12700 w 224282"/>
              <a:gd name="connsiteY37" fmla="*/ 194764 h 266730"/>
              <a:gd name="connsiteX38" fmla="*/ 25400 w 224282"/>
              <a:gd name="connsiteY38" fmla="*/ 207464 h 266730"/>
              <a:gd name="connsiteX39" fmla="*/ 31750 w 224282"/>
              <a:gd name="connsiteY39" fmla="*/ 213814 h 266730"/>
              <a:gd name="connsiteX40" fmla="*/ 38100 w 224282"/>
              <a:gd name="connsiteY40" fmla="*/ 215930 h 266730"/>
              <a:gd name="connsiteX41" fmla="*/ 46567 w 224282"/>
              <a:gd name="connsiteY41" fmla="*/ 224397 h 266730"/>
              <a:gd name="connsiteX42" fmla="*/ 57150 w 224282"/>
              <a:gd name="connsiteY42" fmla="*/ 237097 h 266730"/>
              <a:gd name="connsiteX43" fmla="*/ 63500 w 224282"/>
              <a:gd name="connsiteY43" fmla="*/ 249797 h 266730"/>
              <a:gd name="connsiteX44" fmla="*/ 69850 w 224282"/>
              <a:gd name="connsiteY44" fmla="*/ 251914 h 266730"/>
              <a:gd name="connsiteX45" fmla="*/ 88900 w 224282"/>
              <a:gd name="connsiteY45" fmla="*/ 262497 h 266730"/>
              <a:gd name="connsiteX46" fmla="*/ 165100 w 224282"/>
              <a:gd name="connsiteY46" fmla="*/ 266730 h 2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4282" h="266730">
                <a:moveTo>
                  <a:pt x="165100" y="266730"/>
                </a:moveTo>
                <a:lnTo>
                  <a:pt x="165100" y="266730"/>
                </a:lnTo>
                <a:cubicBezTo>
                  <a:pt x="165806" y="246269"/>
                  <a:pt x="166195" y="225795"/>
                  <a:pt x="167217" y="205347"/>
                </a:cubicBezTo>
                <a:cubicBezTo>
                  <a:pt x="167606" y="197564"/>
                  <a:pt x="168118" y="189762"/>
                  <a:pt x="169333" y="182064"/>
                </a:cubicBezTo>
                <a:cubicBezTo>
                  <a:pt x="170927" y="171971"/>
                  <a:pt x="174582" y="162083"/>
                  <a:pt x="177800" y="152430"/>
                </a:cubicBezTo>
                <a:cubicBezTo>
                  <a:pt x="178506" y="150313"/>
                  <a:pt x="178679" y="147937"/>
                  <a:pt x="179917" y="146080"/>
                </a:cubicBezTo>
                <a:cubicBezTo>
                  <a:pt x="182739" y="141847"/>
                  <a:pt x="183556" y="134988"/>
                  <a:pt x="188383" y="133380"/>
                </a:cubicBezTo>
                <a:cubicBezTo>
                  <a:pt x="202793" y="128578"/>
                  <a:pt x="192510" y="131449"/>
                  <a:pt x="220133" y="129147"/>
                </a:cubicBezTo>
                <a:cubicBezTo>
                  <a:pt x="225390" y="113378"/>
                  <a:pt x="225934" y="114367"/>
                  <a:pt x="220133" y="86814"/>
                </a:cubicBezTo>
                <a:cubicBezTo>
                  <a:pt x="219513" y="83870"/>
                  <a:pt x="209543" y="81167"/>
                  <a:pt x="207433" y="80464"/>
                </a:cubicBezTo>
                <a:cubicBezTo>
                  <a:pt x="204611" y="76231"/>
                  <a:pt x="202565" y="71362"/>
                  <a:pt x="198967" y="67764"/>
                </a:cubicBezTo>
                <a:cubicBezTo>
                  <a:pt x="197556" y="66353"/>
                  <a:pt x="195980" y="65089"/>
                  <a:pt x="194733" y="63530"/>
                </a:cubicBezTo>
                <a:cubicBezTo>
                  <a:pt x="193144" y="61544"/>
                  <a:pt x="192299" y="58979"/>
                  <a:pt x="190500" y="57180"/>
                </a:cubicBezTo>
                <a:cubicBezTo>
                  <a:pt x="188701" y="55381"/>
                  <a:pt x="186267" y="54358"/>
                  <a:pt x="184150" y="52947"/>
                </a:cubicBezTo>
                <a:cubicBezTo>
                  <a:pt x="183444" y="50830"/>
                  <a:pt x="182349" y="48806"/>
                  <a:pt x="182033" y="46597"/>
                </a:cubicBezTo>
                <a:cubicBezTo>
                  <a:pt x="180931" y="38882"/>
                  <a:pt x="181550" y="30934"/>
                  <a:pt x="179917" y="23314"/>
                </a:cubicBezTo>
                <a:cubicBezTo>
                  <a:pt x="179384" y="20826"/>
                  <a:pt x="177800" y="18375"/>
                  <a:pt x="175683" y="16964"/>
                </a:cubicBezTo>
                <a:cubicBezTo>
                  <a:pt x="173263" y="15350"/>
                  <a:pt x="170039" y="15553"/>
                  <a:pt x="167217" y="14847"/>
                </a:cubicBezTo>
                <a:cubicBezTo>
                  <a:pt x="160528" y="8158"/>
                  <a:pt x="160661" y="5766"/>
                  <a:pt x="152400" y="4264"/>
                </a:cubicBezTo>
                <a:cubicBezTo>
                  <a:pt x="146803" y="3247"/>
                  <a:pt x="141111" y="2853"/>
                  <a:pt x="135467" y="2147"/>
                </a:cubicBezTo>
                <a:cubicBezTo>
                  <a:pt x="133350" y="1441"/>
                  <a:pt x="131331" y="-247"/>
                  <a:pt x="129117" y="30"/>
                </a:cubicBezTo>
                <a:cubicBezTo>
                  <a:pt x="116186" y="1647"/>
                  <a:pt x="119749" y="4012"/>
                  <a:pt x="114300" y="12730"/>
                </a:cubicBezTo>
                <a:cubicBezTo>
                  <a:pt x="112430" y="15722"/>
                  <a:pt x="109820" y="18205"/>
                  <a:pt x="107950" y="21197"/>
                </a:cubicBezTo>
                <a:cubicBezTo>
                  <a:pt x="106278" y="23873"/>
                  <a:pt x="105283" y="26924"/>
                  <a:pt x="103717" y="29664"/>
                </a:cubicBezTo>
                <a:cubicBezTo>
                  <a:pt x="102455" y="31873"/>
                  <a:pt x="100745" y="33805"/>
                  <a:pt x="99483" y="36014"/>
                </a:cubicBezTo>
                <a:cubicBezTo>
                  <a:pt x="96260" y="41654"/>
                  <a:pt x="94828" y="44897"/>
                  <a:pt x="93133" y="50830"/>
                </a:cubicBezTo>
                <a:cubicBezTo>
                  <a:pt x="88919" y="65582"/>
                  <a:pt x="93056" y="53298"/>
                  <a:pt x="88900" y="71997"/>
                </a:cubicBezTo>
                <a:cubicBezTo>
                  <a:pt x="87136" y="79934"/>
                  <a:pt x="86701" y="77432"/>
                  <a:pt x="82550" y="84697"/>
                </a:cubicBezTo>
                <a:cubicBezTo>
                  <a:pt x="75717" y="96657"/>
                  <a:pt x="81629" y="89853"/>
                  <a:pt x="74083" y="97397"/>
                </a:cubicBezTo>
                <a:cubicBezTo>
                  <a:pt x="66250" y="113064"/>
                  <a:pt x="74226" y="99342"/>
                  <a:pt x="63500" y="112214"/>
                </a:cubicBezTo>
                <a:cubicBezTo>
                  <a:pt x="58008" y="118805"/>
                  <a:pt x="58108" y="124434"/>
                  <a:pt x="48683" y="129147"/>
                </a:cubicBezTo>
                <a:lnTo>
                  <a:pt x="40217" y="133380"/>
                </a:lnTo>
                <a:cubicBezTo>
                  <a:pt x="33216" y="143880"/>
                  <a:pt x="37781" y="137932"/>
                  <a:pt x="25400" y="150314"/>
                </a:cubicBezTo>
                <a:cubicBezTo>
                  <a:pt x="23283" y="152431"/>
                  <a:pt x="21541" y="155004"/>
                  <a:pt x="19050" y="156664"/>
                </a:cubicBezTo>
                <a:cubicBezTo>
                  <a:pt x="4689" y="166237"/>
                  <a:pt x="9947" y="161532"/>
                  <a:pt x="2117" y="169364"/>
                </a:cubicBezTo>
                <a:cubicBezTo>
                  <a:pt x="1411" y="171481"/>
                  <a:pt x="0" y="173483"/>
                  <a:pt x="0" y="175714"/>
                </a:cubicBezTo>
                <a:cubicBezTo>
                  <a:pt x="0" y="180571"/>
                  <a:pt x="2895" y="187074"/>
                  <a:pt x="6350" y="190530"/>
                </a:cubicBezTo>
                <a:cubicBezTo>
                  <a:pt x="8149" y="192329"/>
                  <a:pt x="10799" y="193074"/>
                  <a:pt x="12700" y="194764"/>
                </a:cubicBezTo>
                <a:cubicBezTo>
                  <a:pt x="17175" y="198742"/>
                  <a:pt x="21167" y="203231"/>
                  <a:pt x="25400" y="207464"/>
                </a:cubicBezTo>
                <a:cubicBezTo>
                  <a:pt x="27517" y="209581"/>
                  <a:pt x="28910" y="212868"/>
                  <a:pt x="31750" y="213814"/>
                </a:cubicBezTo>
                <a:lnTo>
                  <a:pt x="38100" y="215930"/>
                </a:lnTo>
                <a:lnTo>
                  <a:pt x="46567" y="224397"/>
                </a:lnTo>
                <a:cubicBezTo>
                  <a:pt x="51249" y="229079"/>
                  <a:pt x="54203" y="231202"/>
                  <a:pt x="57150" y="237097"/>
                </a:cubicBezTo>
                <a:cubicBezTo>
                  <a:pt x="59706" y="242209"/>
                  <a:pt x="58446" y="245754"/>
                  <a:pt x="63500" y="249797"/>
                </a:cubicBezTo>
                <a:cubicBezTo>
                  <a:pt x="65242" y="251191"/>
                  <a:pt x="67900" y="250830"/>
                  <a:pt x="69850" y="251914"/>
                </a:cubicBezTo>
                <a:cubicBezTo>
                  <a:pt x="91685" y="264044"/>
                  <a:pt x="74532" y="257707"/>
                  <a:pt x="88900" y="262497"/>
                </a:cubicBezTo>
                <a:cubicBezTo>
                  <a:pt x="148870" y="260276"/>
                  <a:pt x="152400" y="266025"/>
                  <a:pt x="165100" y="266730"/>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reeform: Shape 60">
            <a:extLst>
              <a:ext uri="{FF2B5EF4-FFF2-40B4-BE49-F238E27FC236}">
                <a16:creationId xmlns:a16="http://schemas.microsoft.com/office/drawing/2014/main" id="{830FBECD-BB0E-4CDF-B9B7-F1839DECEFBC}"/>
              </a:ext>
            </a:extLst>
          </p:cNvPr>
          <p:cNvSpPr/>
          <p:nvPr/>
        </p:nvSpPr>
        <p:spPr>
          <a:xfrm rot="3028085">
            <a:off x="2246513" y="4615890"/>
            <a:ext cx="954616" cy="1158034"/>
          </a:xfrm>
          <a:custGeom>
            <a:avLst/>
            <a:gdLst>
              <a:gd name="connsiteX0" fmla="*/ 922866 w 954616"/>
              <a:gd name="connsiteY0" fmla="*/ 385233 h 1158034"/>
              <a:gd name="connsiteX1" fmla="*/ 922866 w 954616"/>
              <a:gd name="connsiteY1" fmla="*/ 385233 h 1158034"/>
              <a:gd name="connsiteX2" fmla="*/ 924983 w 954616"/>
              <a:gd name="connsiteY2" fmla="*/ 355600 h 1158034"/>
              <a:gd name="connsiteX3" fmla="*/ 931333 w 954616"/>
              <a:gd name="connsiteY3" fmla="*/ 351367 h 1158034"/>
              <a:gd name="connsiteX4" fmla="*/ 933450 w 954616"/>
              <a:gd name="connsiteY4" fmla="*/ 345017 h 1158034"/>
              <a:gd name="connsiteX5" fmla="*/ 944033 w 954616"/>
              <a:gd name="connsiteY5" fmla="*/ 334433 h 1158034"/>
              <a:gd name="connsiteX6" fmla="*/ 946150 w 954616"/>
              <a:gd name="connsiteY6" fmla="*/ 328083 h 1158034"/>
              <a:gd name="connsiteX7" fmla="*/ 948266 w 954616"/>
              <a:gd name="connsiteY7" fmla="*/ 304800 h 1158034"/>
              <a:gd name="connsiteX8" fmla="*/ 924983 w 954616"/>
              <a:gd name="connsiteY8" fmla="*/ 298450 h 1158034"/>
              <a:gd name="connsiteX9" fmla="*/ 895350 w 954616"/>
              <a:gd name="connsiteY9" fmla="*/ 281517 h 1158034"/>
              <a:gd name="connsiteX10" fmla="*/ 878416 w 954616"/>
              <a:gd name="connsiteY10" fmla="*/ 277283 h 1158034"/>
              <a:gd name="connsiteX11" fmla="*/ 865716 w 954616"/>
              <a:gd name="connsiteY11" fmla="*/ 273050 h 1158034"/>
              <a:gd name="connsiteX12" fmla="*/ 846666 w 954616"/>
              <a:gd name="connsiteY12" fmla="*/ 270933 h 1158034"/>
              <a:gd name="connsiteX13" fmla="*/ 812800 w 954616"/>
              <a:gd name="connsiteY13" fmla="*/ 266700 h 1158034"/>
              <a:gd name="connsiteX14" fmla="*/ 793750 w 954616"/>
              <a:gd name="connsiteY14" fmla="*/ 264583 h 1158034"/>
              <a:gd name="connsiteX15" fmla="*/ 781050 w 954616"/>
              <a:gd name="connsiteY15" fmla="*/ 258233 h 1158034"/>
              <a:gd name="connsiteX16" fmla="*/ 764116 w 954616"/>
              <a:gd name="connsiteY16" fmla="*/ 239183 h 1158034"/>
              <a:gd name="connsiteX17" fmla="*/ 751416 w 954616"/>
              <a:gd name="connsiteY17" fmla="*/ 222250 h 1158034"/>
              <a:gd name="connsiteX18" fmla="*/ 745066 w 954616"/>
              <a:gd name="connsiteY18" fmla="*/ 218017 h 1158034"/>
              <a:gd name="connsiteX19" fmla="*/ 732366 w 954616"/>
              <a:gd name="connsiteY19" fmla="*/ 213783 h 1158034"/>
              <a:gd name="connsiteX20" fmla="*/ 726016 w 954616"/>
              <a:gd name="connsiteY20" fmla="*/ 211667 h 1158034"/>
              <a:gd name="connsiteX21" fmla="*/ 711200 w 954616"/>
              <a:gd name="connsiteY21" fmla="*/ 203200 h 1158034"/>
              <a:gd name="connsiteX22" fmla="*/ 704850 w 954616"/>
              <a:gd name="connsiteY22" fmla="*/ 198967 h 1158034"/>
              <a:gd name="connsiteX23" fmla="*/ 687916 w 954616"/>
              <a:gd name="connsiteY23" fmla="*/ 190500 h 1158034"/>
              <a:gd name="connsiteX24" fmla="*/ 664633 w 954616"/>
              <a:gd name="connsiteY24" fmla="*/ 177800 h 1158034"/>
              <a:gd name="connsiteX25" fmla="*/ 630766 w 954616"/>
              <a:gd name="connsiteY25" fmla="*/ 173567 h 1158034"/>
              <a:gd name="connsiteX26" fmla="*/ 613833 w 954616"/>
              <a:gd name="connsiteY26" fmla="*/ 165100 h 1158034"/>
              <a:gd name="connsiteX27" fmla="*/ 607483 w 954616"/>
              <a:gd name="connsiteY27" fmla="*/ 160867 h 1158034"/>
              <a:gd name="connsiteX28" fmla="*/ 599016 w 954616"/>
              <a:gd name="connsiteY28" fmla="*/ 156633 h 1158034"/>
              <a:gd name="connsiteX29" fmla="*/ 590550 w 954616"/>
              <a:gd name="connsiteY29" fmla="*/ 150283 h 1158034"/>
              <a:gd name="connsiteX30" fmla="*/ 584200 w 954616"/>
              <a:gd name="connsiteY30" fmla="*/ 146050 h 1158034"/>
              <a:gd name="connsiteX31" fmla="*/ 575733 w 954616"/>
              <a:gd name="connsiteY31" fmla="*/ 139700 h 1158034"/>
              <a:gd name="connsiteX32" fmla="*/ 567266 w 954616"/>
              <a:gd name="connsiteY32" fmla="*/ 135467 h 1158034"/>
              <a:gd name="connsiteX33" fmla="*/ 560916 w 954616"/>
              <a:gd name="connsiteY33" fmla="*/ 129117 h 1158034"/>
              <a:gd name="connsiteX34" fmla="*/ 541866 w 954616"/>
              <a:gd name="connsiteY34" fmla="*/ 116417 h 1158034"/>
              <a:gd name="connsiteX35" fmla="*/ 535516 w 954616"/>
              <a:gd name="connsiteY35" fmla="*/ 112183 h 1158034"/>
              <a:gd name="connsiteX36" fmla="*/ 520700 w 954616"/>
              <a:gd name="connsiteY36" fmla="*/ 110067 h 1158034"/>
              <a:gd name="connsiteX37" fmla="*/ 512233 w 954616"/>
              <a:gd name="connsiteY37" fmla="*/ 107950 h 1158034"/>
              <a:gd name="connsiteX38" fmla="*/ 499533 w 954616"/>
              <a:gd name="connsiteY38" fmla="*/ 103717 h 1158034"/>
              <a:gd name="connsiteX39" fmla="*/ 476250 w 954616"/>
              <a:gd name="connsiteY39" fmla="*/ 93133 h 1158034"/>
              <a:gd name="connsiteX40" fmla="*/ 459316 w 954616"/>
              <a:gd name="connsiteY40" fmla="*/ 80433 h 1158034"/>
              <a:gd name="connsiteX41" fmla="*/ 452966 w 954616"/>
              <a:gd name="connsiteY41" fmla="*/ 76200 h 1158034"/>
              <a:gd name="connsiteX42" fmla="*/ 444500 w 954616"/>
              <a:gd name="connsiteY42" fmla="*/ 74083 h 1158034"/>
              <a:gd name="connsiteX43" fmla="*/ 438150 w 954616"/>
              <a:gd name="connsiteY43" fmla="*/ 69850 h 1158034"/>
              <a:gd name="connsiteX44" fmla="*/ 431800 w 954616"/>
              <a:gd name="connsiteY44" fmla="*/ 67733 h 1158034"/>
              <a:gd name="connsiteX45" fmla="*/ 410633 w 954616"/>
              <a:gd name="connsiteY45" fmla="*/ 55033 h 1158034"/>
              <a:gd name="connsiteX46" fmla="*/ 400050 w 954616"/>
              <a:gd name="connsiteY46" fmla="*/ 52917 h 1158034"/>
              <a:gd name="connsiteX47" fmla="*/ 383116 w 954616"/>
              <a:gd name="connsiteY47" fmla="*/ 40217 h 1158034"/>
              <a:gd name="connsiteX48" fmla="*/ 368300 w 954616"/>
              <a:gd name="connsiteY48" fmla="*/ 31750 h 1158034"/>
              <a:gd name="connsiteX49" fmla="*/ 359833 w 954616"/>
              <a:gd name="connsiteY49" fmla="*/ 29633 h 1158034"/>
              <a:gd name="connsiteX50" fmla="*/ 347133 w 954616"/>
              <a:gd name="connsiteY50" fmla="*/ 19050 h 1158034"/>
              <a:gd name="connsiteX51" fmla="*/ 340783 w 954616"/>
              <a:gd name="connsiteY51" fmla="*/ 16933 h 1158034"/>
              <a:gd name="connsiteX52" fmla="*/ 334433 w 954616"/>
              <a:gd name="connsiteY52" fmla="*/ 12700 h 1158034"/>
              <a:gd name="connsiteX53" fmla="*/ 328083 w 954616"/>
              <a:gd name="connsiteY53" fmla="*/ 10583 h 1158034"/>
              <a:gd name="connsiteX54" fmla="*/ 321733 w 954616"/>
              <a:gd name="connsiteY54" fmla="*/ 6350 h 1158034"/>
              <a:gd name="connsiteX55" fmla="*/ 309033 w 954616"/>
              <a:gd name="connsiteY55" fmla="*/ 2117 h 1158034"/>
              <a:gd name="connsiteX56" fmla="*/ 302683 w 954616"/>
              <a:gd name="connsiteY56" fmla="*/ 0 h 1158034"/>
              <a:gd name="connsiteX57" fmla="*/ 292100 w 954616"/>
              <a:gd name="connsiteY57" fmla="*/ 2117 h 1158034"/>
              <a:gd name="connsiteX58" fmla="*/ 285750 w 954616"/>
              <a:gd name="connsiteY58" fmla="*/ 12700 h 1158034"/>
              <a:gd name="connsiteX59" fmla="*/ 281516 w 954616"/>
              <a:gd name="connsiteY59" fmla="*/ 19050 h 1158034"/>
              <a:gd name="connsiteX60" fmla="*/ 279400 w 954616"/>
              <a:gd name="connsiteY60" fmla="*/ 25400 h 1158034"/>
              <a:gd name="connsiteX61" fmla="*/ 264583 w 954616"/>
              <a:gd name="connsiteY61" fmla="*/ 44450 h 1158034"/>
              <a:gd name="connsiteX62" fmla="*/ 260350 w 954616"/>
              <a:gd name="connsiteY62" fmla="*/ 57150 h 1158034"/>
              <a:gd name="connsiteX63" fmla="*/ 258233 w 954616"/>
              <a:gd name="connsiteY63" fmla="*/ 63500 h 1158034"/>
              <a:gd name="connsiteX64" fmla="*/ 251883 w 954616"/>
              <a:gd name="connsiteY64" fmla="*/ 76200 h 1158034"/>
              <a:gd name="connsiteX65" fmla="*/ 245533 w 954616"/>
              <a:gd name="connsiteY65" fmla="*/ 88900 h 1158034"/>
              <a:gd name="connsiteX66" fmla="*/ 243416 w 954616"/>
              <a:gd name="connsiteY66" fmla="*/ 103717 h 1158034"/>
              <a:gd name="connsiteX67" fmla="*/ 237066 w 954616"/>
              <a:gd name="connsiteY67" fmla="*/ 156633 h 1158034"/>
              <a:gd name="connsiteX68" fmla="*/ 230716 w 954616"/>
              <a:gd name="connsiteY68" fmla="*/ 160867 h 1158034"/>
              <a:gd name="connsiteX69" fmla="*/ 226483 w 954616"/>
              <a:gd name="connsiteY69" fmla="*/ 167217 h 1158034"/>
              <a:gd name="connsiteX70" fmla="*/ 220133 w 954616"/>
              <a:gd name="connsiteY70" fmla="*/ 169333 h 1158034"/>
              <a:gd name="connsiteX71" fmla="*/ 205316 w 954616"/>
              <a:gd name="connsiteY71" fmla="*/ 179917 h 1158034"/>
              <a:gd name="connsiteX72" fmla="*/ 192616 w 954616"/>
              <a:gd name="connsiteY72" fmla="*/ 192617 h 1158034"/>
              <a:gd name="connsiteX73" fmla="*/ 182033 w 954616"/>
              <a:gd name="connsiteY73" fmla="*/ 205317 h 1158034"/>
              <a:gd name="connsiteX74" fmla="*/ 165100 w 954616"/>
              <a:gd name="connsiteY74" fmla="*/ 215900 h 1158034"/>
              <a:gd name="connsiteX75" fmla="*/ 156633 w 954616"/>
              <a:gd name="connsiteY75" fmla="*/ 226483 h 1158034"/>
              <a:gd name="connsiteX76" fmla="*/ 148166 w 954616"/>
              <a:gd name="connsiteY76" fmla="*/ 234950 h 1158034"/>
              <a:gd name="connsiteX77" fmla="*/ 135466 w 954616"/>
              <a:gd name="connsiteY77" fmla="*/ 251883 h 1158034"/>
              <a:gd name="connsiteX78" fmla="*/ 127000 w 954616"/>
              <a:gd name="connsiteY78" fmla="*/ 262467 h 1158034"/>
              <a:gd name="connsiteX79" fmla="*/ 116416 w 954616"/>
              <a:gd name="connsiteY79" fmla="*/ 275167 h 1158034"/>
              <a:gd name="connsiteX80" fmla="*/ 110066 w 954616"/>
              <a:gd name="connsiteY80" fmla="*/ 279400 h 1158034"/>
              <a:gd name="connsiteX81" fmla="*/ 97366 w 954616"/>
              <a:gd name="connsiteY81" fmla="*/ 294217 h 1158034"/>
              <a:gd name="connsiteX82" fmla="*/ 78316 w 954616"/>
              <a:gd name="connsiteY82" fmla="*/ 311150 h 1158034"/>
              <a:gd name="connsiteX83" fmla="*/ 69850 w 954616"/>
              <a:gd name="connsiteY83" fmla="*/ 319617 h 1158034"/>
              <a:gd name="connsiteX84" fmla="*/ 65616 w 954616"/>
              <a:gd name="connsiteY84" fmla="*/ 328083 h 1158034"/>
              <a:gd name="connsiteX85" fmla="*/ 52916 w 954616"/>
              <a:gd name="connsiteY85" fmla="*/ 336550 h 1158034"/>
              <a:gd name="connsiteX86" fmla="*/ 40216 w 954616"/>
              <a:gd name="connsiteY86" fmla="*/ 353483 h 1158034"/>
              <a:gd name="connsiteX87" fmla="*/ 35983 w 954616"/>
              <a:gd name="connsiteY87" fmla="*/ 357717 h 1158034"/>
              <a:gd name="connsiteX88" fmla="*/ 31750 w 954616"/>
              <a:gd name="connsiteY88" fmla="*/ 366183 h 1158034"/>
              <a:gd name="connsiteX89" fmla="*/ 27516 w 954616"/>
              <a:gd name="connsiteY89" fmla="*/ 372533 h 1158034"/>
              <a:gd name="connsiteX90" fmla="*/ 21166 w 954616"/>
              <a:gd name="connsiteY90" fmla="*/ 395817 h 1158034"/>
              <a:gd name="connsiteX91" fmla="*/ 16933 w 954616"/>
              <a:gd name="connsiteY91" fmla="*/ 427567 h 1158034"/>
              <a:gd name="connsiteX92" fmla="*/ 14816 w 954616"/>
              <a:gd name="connsiteY92" fmla="*/ 556683 h 1158034"/>
              <a:gd name="connsiteX93" fmla="*/ 10583 w 954616"/>
              <a:gd name="connsiteY93" fmla="*/ 567267 h 1158034"/>
              <a:gd name="connsiteX94" fmla="*/ 4233 w 954616"/>
              <a:gd name="connsiteY94" fmla="*/ 601133 h 1158034"/>
              <a:gd name="connsiteX95" fmla="*/ 2116 w 954616"/>
              <a:gd name="connsiteY95" fmla="*/ 615950 h 1158034"/>
              <a:gd name="connsiteX96" fmla="*/ 0 w 954616"/>
              <a:gd name="connsiteY96" fmla="*/ 624417 h 1158034"/>
              <a:gd name="connsiteX97" fmla="*/ 2116 w 954616"/>
              <a:gd name="connsiteY97" fmla="*/ 687917 h 1158034"/>
              <a:gd name="connsiteX98" fmla="*/ 6350 w 954616"/>
              <a:gd name="connsiteY98" fmla="*/ 694267 h 1158034"/>
              <a:gd name="connsiteX99" fmla="*/ 16933 w 954616"/>
              <a:gd name="connsiteY99" fmla="*/ 706967 h 1158034"/>
              <a:gd name="connsiteX100" fmla="*/ 23283 w 954616"/>
              <a:gd name="connsiteY100" fmla="*/ 715433 h 1158034"/>
              <a:gd name="connsiteX101" fmla="*/ 27516 w 954616"/>
              <a:gd name="connsiteY101" fmla="*/ 719667 h 1158034"/>
              <a:gd name="connsiteX102" fmla="*/ 40216 w 954616"/>
              <a:gd name="connsiteY102" fmla="*/ 736600 h 1158034"/>
              <a:gd name="connsiteX103" fmla="*/ 52916 w 954616"/>
              <a:gd name="connsiteY103" fmla="*/ 747183 h 1158034"/>
              <a:gd name="connsiteX104" fmla="*/ 57150 w 954616"/>
              <a:gd name="connsiteY104" fmla="*/ 751417 h 1158034"/>
              <a:gd name="connsiteX105" fmla="*/ 63500 w 954616"/>
              <a:gd name="connsiteY105" fmla="*/ 755650 h 1158034"/>
              <a:gd name="connsiteX106" fmla="*/ 74083 w 954616"/>
              <a:gd name="connsiteY106" fmla="*/ 764117 h 1158034"/>
              <a:gd name="connsiteX107" fmla="*/ 86783 w 954616"/>
              <a:gd name="connsiteY107" fmla="*/ 772583 h 1158034"/>
              <a:gd name="connsiteX108" fmla="*/ 105833 w 954616"/>
              <a:gd name="connsiteY108" fmla="*/ 787400 h 1158034"/>
              <a:gd name="connsiteX109" fmla="*/ 118533 w 954616"/>
              <a:gd name="connsiteY109" fmla="*/ 800100 h 1158034"/>
              <a:gd name="connsiteX110" fmla="*/ 124883 w 954616"/>
              <a:gd name="connsiteY110" fmla="*/ 808567 h 1158034"/>
              <a:gd name="connsiteX111" fmla="*/ 131233 w 954616"/>
              <a:gd name="connsiteY111" fmla="*/ 812800 h 1158034"/>
              <a:gd name="connsiteX112" fmla="*/ 137583 w 954616"/>
              <a:gd name="connsiteY112" fmla="*/ 819150 h 1158034"/>
              <a:gd name="connsiteX113" fmla="*/ 143933 w 954616"/>
              <a:gd name="connsiteY113" fmla="*/ 823383 h 1158034"/>
              <a:gd name="connsiteX114" fmla="*/ 160866 w 954616"/>
              <a:gd name="connsiteY114" fmla="*/ 838200 h 1158034"/>
              <a:gd name="connsiteX115" fmla="*/ 167216 w 954616"/>
              <a:gd name="connsiteY115" fmla="*/ 840317 h 1158034"/>
              <a:gd name="connsiteX116" fmla="*/ 171450 w 954616"/>
              <a:gd name="connsiteY116" fmla="*/ 846667 h 1158034"/>
              <a:gd name="connsiteX117" fmla="*/ 186266 w 954616"/>
              <a:gd name="connsiteY117" fmla="*/ 859367 h 1158034"/>
              <a:gd name="connsiteX118" fmla="*/ 196850 w 954616"/>
              <a:gd name="connsiteY118" fmla="*/ 869950 h 1158034"/>
              <a:gd name="connsiteX119" fmla="*/ 207433 w 954616"/>
              <a:gd name="connsiteY119" fmla="*/ 882650 h 1158034"/>
              <a:gd name="connsiteX120" fmla="*/ 213783 w 954616"/>
              <a:gd name="connsiteY120" fmla="*/ 886883 h 1158034"/>
              <a:gd name="connsiteX121" fmla="*/ 222250 w 954616"/>
              <a:gd name="connsiteY121" fmla="*/ 897467 h 1158034"/>
              <a:gd name="connsiteX122" fmla="*/ 232833 w 954616"/>
              <a:gd name="connsiteY122" fmla="*/ 905933 h 1158034"/>
              <a:gd name="connsiteX123" fmla="*/ 237066 w 954616"/>
              <a:gd name="connsiteY123" fmla="*/ 912283 h 1158034"/>
              <a:gd name="connsiteX124" fmla="*/ 249766 w 954616"/>
              <a:gd name="connsiteY124" fmla="*/ 918633 h 1158034"/>
              <a:gd name="connsiteX125" fmla="*/ 260350 w 954616"/>
              <a:gd name="connsiteY125" fmla="*/ 931333 h 1158034"/>
              <a:gd name="connsiteX126" fmla="*/ 273050 w 954616"/>
              <a:gd name="connsiteY126" fmla="*/ 939800 h 1158034"/>
              <a:gd name="connsiteX127" fmla="*/ 277283 w 954616"/>
              <a:gd name="connsiteY127" fmla="*/ 946150 h 1158034"/>
              <a:gd name="connsiteX128" fmla="*/ 287866 w 954616"/>
              <a:gd name="connsiteY128" fmla="*/ 948267 h 1158034"/>
              <a:gd name="connsiteX129" fmla="*/ 342900 w 954616"/>
              <a:gd name="connsiteY129" fmla="*/ 952500 h 1158034"/>
              <a:gd name="connsiteX130" fmla="*/ 349250 w 954616"/>
              <a:gd name="connsiteY130" fmla="*/ 954617 h 1158034"/>
              <a:gd name="connsiteX131" fmla="*/ 361950 w 954616"/>
              <a:gd name="connsiteY131" fmla="*/ 965200 h 1158034"/>
              <a:gd name="connsiteX132" fmla="*/ 368300 w 954616"/>
              <a:gd name="connsiteY132" fmla="*/ 969433 h 1158034"/>
              <a:gd name="connsiteX133" fmla="*/ 383116 w 954616"/>
              <a:gd name="connsiteY133" fmla="*/ 988483 h 1158034"/>
              <a:gd name="connsiteX134" fmla="*/ 391583 w 954616"/>
              <a:gd name="connsiteY134" fmla="*/ 996950 h 1158034"/>
              <a:gd name="connsiteX135" fmla="*/ 410633 w 954616"/>
              <a:gd name="connsiteY135" fmla="*/ 1011767 h 1158034"/>
              <a:gd name="connsiteX136" fmla="*/ 416983 w 954616"/>
              <a:gd name="connsiteY136" fmla="*/ 1018117 h 1158034"/>
              <a:gd name="connsiteX137" fmla="*/ 433916 w 954616"/>
              <a:gd name="connsiteY137" fmla="*/ 1030817 h 1158034"/>
              <a:gd name="connsiteX138" fmla="*/ 442383 w 954616"/>
              <a:gd name="connsiteY138" fmla="*/ 1043517 h 1158034"/>
              <a:gd name="connsiteX139" fmla="*/ 446616 w 954616"/>
              <a:gd name="connsiteY139" fmla="*/ 1049867 h 1158034"/>
              <a:gd name="connsiteX140" fmla="*/ 450850 w 954616"/>
              <a:gd name="connsiteY140" fmla="*/ 1064683 h 1158034"/>
              <a:gd name="connsiteX141" fmla="*/ 452966 w 954616"/>
              <a:gd name="connsiteY141" fmla="*/ 1077383 h 1158034"/>
              <a:gd name="connsiteX142" fmla="*/ 457200 w 954616"/>
              <a:gd name="connsiteY142" fmla="*/ 1081617 h 1158034"/>
              <a:gd name="connsiteX143" fmla="*/ 461433 w 954616"/>
              <a:gd name="connsiteY143" fmla="*/ 1087967 h 1158034"/>
              <a:gd name="connsiteX144" fmla="*/ 474133 w 954616"/>
              <a:gd name="connsiteY144" fmla="*/ 1096433 h 1158034"/>
              <a:gd name="connsiteX145" fmla="*/ 478366 w 954616"/>
              <a:gd name="connsiteY145" fmla="*/ 1102783 h 1158034"/>
              <a:gd name="connsiteX146" fmla="*/ 482600 w 954616"/>
              <a:gd name="connsiteY146" fmla="*/ 1107017 h 1158034"/>
              <a:gd name="connsiteX147" fmla="*/ 497416 w 954616"/>
              <a:gd name="connsiteY147" fmla="*/ 1123950 h 1158034"/>
              <a:gd name="connsiteX148" fmla="*/ 501650 w 954616"/>
              <a:gd name="connsiteY148" fmla="*/ 1132417 h 1158034"/>
              <a:gd name="connsiteX149" fmla="*/ 520700 w 954616"/>
              <a:gd name="connsiteY149" fmla="*/ 1149350 h 1158034"/>
              <a:gd name="connsiteX150" fmla="*/ 524933 w 954616"/>
              <a:gd name="connsiteY150" fmla="*/ 1155700 h 1158034"/>
              <a:gd name="connsiteX151" fmla="*/ 554566 w 954616"/>
              <a:gd name="connsiteY151" fmla="*/ 1155700 h 1158034"/>
              <a:gd name="connsiteX152" fmla="*/ 563033 w 954616"/>
              <a:gd name="connsiteY152" fmla="*/ 1147233 h 1158034"/>
              <a:gd name="connsiteX153" fmla="*/ 571500 w 954616"/>
              <a:gd name="connsiteY153" fmla="*/ 1136650 h 1158034"/>
              <a:gd name="connsiteX154" fmla="*/ 573616 w 954616"/>
              <a:gd name="connsiteY154" fmla="*/ 1130300 h 1158034"/>
              <a:gd name="connsiteX155" fmla="*/ 577850 w 954616"/>
              <a:gd name="connsiteY155" fmla="*/ 1126067 h 1158034"/>
              <a:gd name="connsiteX156" fmla="*/ 579966 w 954616"/>
              <a:gd name="connsiteY156" fmla="*/ 1115483 h 1158034"/>
              <a:gd name="connsiteX157" fmla="*/ 596900 w 954616"/>
              <a:gd name="connsiteY157" fmla="*/ 1100667 h 1158034"/>
              <a:gd name="connsiteX158" fmla="*/ 603250 w 954616"/>
              <a:gd name="connsiteY158" fmla="*/ 1098550 h 1158034"/>
              <a:gd name="connsiteX159" fmla="*/ 607483 w 954616"/>
              <a:gd name="connsiteY159" fmla="*/ 1092200 h 1158034"/>
              <a:gd name="connsiteX160" fmla="*/ 615950 w 954616"/>
              <a:gd name="connsiteY160" fmla="*/ 1085850 h 1158034"/>
              <a:gd name="connsiteX161" fmla="*/ 618066 w 954616"/>
              <a:gd name="connsiteY161" fmla="*/ 1079500 h 1158034"/>
              <a:gd name="connsiteX162" fmla="*/ 622300 w 954616"/>
              <a:gd name="connsiteY162" fmla="*/ 1075267 h 1158034"/>
              <a:gd name="connsiteX163" fmla="*/ 630766 w 954616"/>
              <a:gd name="connsiteY163" fmla="*/ 1062567 h 1158034"/>
              <a:gd name="connsiteX164" fmla="*/ 641350 w 954616"/>
              <a:gd name="connsiteY164" fmla="*/ 1049867 h 1158034"/>
              <a:gd name="connsiteX165" fmla="*/ 645583 w 954616"/>
              <a:gd name="connsiteY165" fmla="*/ 1037167 h 1158034"/>
              <a:gd name="connsiteX166" fmla="*/ 649816 w 954616"/>
              <a:gd name="connsiteY166" fmla="*/ 1028700 h 1158034"/>
              <a:gd name="connsiteX167" fmla="*/ 654050 w 954616"/>
              <a:gd name="connsiteY167" fmla="*/ 1016000 h 1158034"/>
              <a:gd name="connsiteX168" fmla="*/ 662516 w 954616"/>
              <a:gd name="connsiteY168" fmla="*/ 1003300 h 1158034"/>
              <a:gd name="connsiteX169" fmla="*/ 666750 w 954616"/>
              <a:gd name="connsiteY169" fmla="*/ 988483 h 1158034"/>
              <a:gd name="connsiteX170" fmla="*/ 670983 w 954616"/>
              <a:gd name="connsiteY170" fmla="*/ 975783 h 1158034"/>
              <a:gd name="connsiteX171" fmla="*/ 677333 w 954616"/>
              <a:gd name="connsiteY171" fmla="*/ 967317 h 1158034"/>
              <a:gd name="connsiteX172" fmla="*/ 681566 w 954616"/>
              <a:gd name="connsiteY172" fmla="*/ 958850 h 1158034"/>
              <a:gd name="connsiteX173" fmla="*/ 687916 w 954616"/>
              <a:gd name="connsiteY173" fmla="*/ 952500 h 1158034"/>
              <a:gd name="connsiteX174" fmla="*/ 692150 w 954616"/>
              <a:gd name="connsiteY174" fmla="*/ 946150 h 1158034"/>
              <a:gd name="connsiteX175" fmla="*/ 704850 w 954616"/>
              <a:gd name="connsiteY175" fmla="*/ 933450 h 1158034"/>
              <a:gd name="connsiteX176" fmla="*/ 715433 w 954616"/>
              <a:gd name="connsiteY176" fmla="*/ 920750 h 1158034"/>
              <a:gd name="connsiteX177" fmla="*/ 726016 w 954616"/>
              <a:gd name="connsiteY177" fmla="*/ 899583 h 1158034"/>
              <a:gd name="connsiteX178" fmla="*/ 740833 w 954616"/>
              <a:gd name="connsiteY178" fmla="*/ 878417 h 1158034"/>
              <a:gd name="connsiteX179" fmla="*/ 745066 w 954616"/>
              <a:gd name="connsiteY179" fmla="*/ 863600 h 1158034"/>
              <a:gd name="connsiteX180" fmla="*/ 749300 w 954616"/>
              <a:gd name="connsiteY180" fmla="*/ 857250 h 1158034"/>
              <a:gd name="connsiteX181" fmla="*/ 762000 w 954616"/>
              <a:gd name="connsiteY181" fmla="*/ 838200 h 1158034"/>
              <a:gd name="connsiteX182" fmla="*/ 766233 w 954616"/>
              <a:gd name="connsiteY182" fmla="*/ 829733 h 1158034"/>
              <a:gd name="connsiteX183" fmla="*/ 770466 w 954616"/>
              <a:gd name="connsiteY183" fmla="*/ 819150 h 1158034"/>
              <a:gd name="connsiteX184" fmla="*/ 776816 w 954616"/>
              <a:gd name="connsiteY184" fmla="*/ 812800 h 1158034"/>
              <a:gd name="connsiteX185" fmla="*/ 778933 w 954616"/>
              <a:gd name="connsiteY185" fmla="*/ 806450 h 1158034"/>
              <a:gd name="connsiteX186" fmla="*/ 783166 w 954616"/>
              <a:gd name="connsiteY186" fmla="*/ 800100 h 1158034"/>
              <a:gd name="connsiteX187" fmla="*/ 785283 w 954616"/>
              <a:gd name="connsiteY187" fmla="*/ 791633 h 1158034"/>
              <a:gd name="connsiteX188" fmla="*/ 789516 w 954616"/>
              <a:gd name="connsiteY188" fmla="*/ 766233 h 1158034"/>
              <a:gd name="connsiteX189" fmla="*/ 793750 w 954616"/>
              <a:gd name="connsiteY189" fmla="*/ 759883 h 1158034"/>
              <a:gd name="connsiteX190" fmla="*/ 804333 w 954616"/>
              <a:gd name="connsiteY190" fmla="*/ 734483 h 1158034"/>
              <a:gd name="connsiteX191" fmla="*/ 806450 w 954616"/>
              <a:gd name="connsiteY191" fmla="*/ 728133 h 1158034"/>
              <a:gd name="connsiteX192" fmla="*/ 812800 w 954616"/>
              <a:gd name="connsiteY192" fmla="*/ 711200 h 1158034"/>
              <a:gd name="connsiteX193" fmla="*/ 814916 w 954616"/>
              <a:gd name="connsiteY193" fmla="*/ 702733 h 1158034"/>
              <a:gd name="connsiteX194" fmla="*/ 821266 w 954616"/>
              <a:gd name="connsiteY194" fmla="*/ 685800 h 1158034"/>
              <a:gd name="connsiteX195" fmla="*/ 825500 w 954616"/>
              <a:gd name="connsiteY195" fmla="*/ 664633 h 1158034"/>
              <a:gd name="connsiteX196" fmla="*/ 833966 w 954616"/>
              <a:gd name="connsiteY196" fmla="*/ 649817 h 1158034"/>
              <a:gd name="connsiteX197" fmla="*/ 838200 w 954616"/>
              <a:gd name="connsiteY197" fmla="*/ 641350 h 1158034"/>
              <a:gd name="connsiteX198" fmla="*/ 846666 w 954616"/>
              <a:gd name="connsiteY198" fmla="*/ 635000 h 1158034"/>
              <a:gd name="connsiteX199" fmla="*/ 857250 w 954616"/>
              <a:gd name="connsiteY199" fmla="*/ 624417 h 1158034"/>
              <a:gd name="connsiteX200" fmla="*/ 861483 w 954616"/>
              <a:gd name="connsiteY200" fmla="*/ 618067 h 1158034"/>
              <a:gd name="connsiteX201" fmla="*/ 876300 w 954616"/>
              <a:gd name="connsiteY201" fmla="*/ 590550 h 1158034"/>
              <a:gd name="connsiteX202" fmla="*/ 882650 w 954616"/>
              <a:gd name="connsiteY202" fmla="*/ 584200 h 1158034"/>
              <a:gd name="connsiteX203" fmla="*/ 886883 w 954616"/>
              <a:gd name="connsiteY203" fmla="*/ 571500 h 1158034"/>
              <a:gd name="connsiteX204" fmla="*/ 897466 w 954616"/>
              <a:gd name="connsiteY204" fmla="*/ 554567 h 1158034"/>
              <a:gd name="connsiteX205" fmla="*/ 899583 w 954616"/>
              <a:gd name="connsiteY205" fmla="*/ 548217 h 1158034"/>
              <a:gd name="connsiteX206" fmla="*/ 903816 w 954616"/>
              <a:gd name="connsiteY206" fmla="*/ 541867 h 1158034"/>
              <a:gd name="connsiteX207" fmla="*/ 905933 w 954616"/>
              <a:gd name="connsiteY207" fmla="*/ 535517 h 1158034"/>
              <a:gd name="connsiteX208" fmla="*/ 914400 w 954616"/>
              <a:gd name="connsiteY208" fmla="*/ 524933 h 1158034"/>
              <a:gd name="connsiteX209" fmla="*/ 916516 w 954616"/>
              <a:gd name="connsiteY209" fmla="*/ 518583 h 1158034"/>
              <a:gd name="connsiteX210" fmla="*/ 922866 w 954616"/>
              <a:gd name="connsiteY210" fmla="*/ 508000 h 1158034"/>
              <a:gd name="connsiteX211" fmla="*/ 927100 w 954616"/>
              <a:gd name="connsiteY211" fmla="*/ 499533 h 1158034"/>
              <a:gd name="connsiteX212" fmla="*/ 933450 w 954616"/>
              <a:gd name="connsiteY212" fmla="*/ 482600 h 1158034"/>
              <a:gd name="connsiteX213" fmla="*/ 935566 w 954616"/>
              <a:gd name="connsiteY213" fmla="*/ 474133 h 1158034"/>
              <a:gd name="connsiteX214" fmla="*/ 939800 w 954616"/>
              <a:gd name="connsiteY214" fmla="*/ 463550 h 1158034"/>
              <a:gd name="connsiteX215" fmla="*/ 941916 w 954616"/>
              <a:gd name="connsiteY215" fmla="*/ 452967 h 1158034"/>
              <a:gd name="connsiteX216" fmla="*/ 946150 w 954616"/>
              <a:gd name="connsiteY216" fmla="*/ 440267 h 1158034"/>
              <a:gd name="connsiteX217" fmla="*/ 948266 w 954616"/>
              <a:gd name="connsiteY217" fmla="*/ 427567 h 1158034"/>
              <a:gd name="connsiteX218" fmla="*/ 950383 w 954616"/>
              <a:gd name="connsiteY218" fmla="*/ 419100 h 1158034"/>
              <a:gd name="connsiteX219" fmla="*/ 954616 w 954616"/>
              <a:gd name="connsiteY219" fmla="*/ 402167 h 1158034"/>
              <a:gd name="connsiteX220" fmla="*/ 922866 w 954616"/>
              <a:gd name="connsiteY220" fmla="*/ 385233 h 11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954616" h="1158034">
                <a:moveTo>
                  <a:pt x="922866" y="385233"/>
                </a:moveTo>
                <a:lnTo>
                  <a:pt x="922866" y="385233"/>
                </a:lnTo>
                <a:cubicBezTo>
                  <a:pt x="923572" y="375355"/>
                  <a:pt x="922581" y="365207"/>
                  <a:pt x="924983" y="355600"/>
                </a:cubicBezTo>
                <a:cubicBezTo>
                  <a:pt x="925600" y="353132"/>
                  <a:pt x="929744" y="353353"/>
                  <a:pt x="931333" y="351367"/>
                </a:cubicBezTo>
                <a:cubicBezTo>
                  <a:pt x="932727" y="349625"/>
                  <a:pt x="932111" y="346802"/>
                  <a:pt x="933450" y="345017"/>
                </a:cubicBezTo>
                <a:cubicBezTo>
                  <a:pt x="936443" y="341026"/>
                  <a:pt x="944033" y="334433"/>
                  <a:pt x="944033" y="334433"/>
                </a:cubicBezTo>
                <a:cubicBezTo>
                  <a:pt x="944739" y="332316"/>
                  <a:pt x="945152" y="330079"/>
                  <a:pt x="946150" y="328083"/>
                </a:cubicBezTo>
                <a:cubicBezTo>
                  <a:pt x="949943" y="320498"/>
                  <a:pt x="958738" y="316436"/>
                  <a:pt x="948266" y="304800"/>
                </a:cubicBezTo>
                <a:cubicBezTo>
                  <a:pt x="946392" y="302718"/>
                  <a:pt x="930247" y="301375"/>
                  <a:pt x="924983" y="298450"/>
                </a:cubicBezTo>
                <a:cubicBezTo>
                  <a:pt x="914674" y="292723"/>
                  <a:pt x="907356" y="284519"/>
                  <a:pt x="895350" y="281517"/>
                </a:cubicBezTo>
                <a:cubicBezTo>
                  <a:pt x="889705" y="280106"/>
                  <a:pt x="883936" y="279123"/>
                  <a:pt x="878416" y="277283"/>
                </a:cubicBezTo>
                <a:cubicBezTo>
                  <a:pt x="874183" y="275872"/>
                  <a:pt x="870151" y="273543"/>
                  <a:pt x="865716" y="273050"/>
                </a:cubicBezTo>
                <a:lnTo>
                  <a:pt x="846666" y="270933"/>
                </a:lnTo>
                <a:cubicBezTo>
                  <a:pt x="829212" y="266570"/>
                  <a:pt x="843277" y="269603"/>
                  <a:pt x="812800" y="266700"/>
                </a:cubicBezTo>
                <a:cubicBezTo>
                  <a:pt x="806440" y="266094"/>
                  <a:pt x="800100" y="265289"/>
                  <a:pt x="793750" y="264583"/>
                </a:cubicBezTo>
                <a:cubicBezTo>
                  <a:pt x="789218" y="263073"/>
                  <a:pt x="784431" y="262097"/>
                  <a:pt x="781050" y="258233"/>
                </a:cubicBezTo>
                <a:cubicBezTo>
                  <a:pt x="761153" y="235493"/>
                  <a:pt x="783222" y="253512"/>
                  <a:pt x="764116" y="239183"/>
                </a:cubicBezTo>
                <a:cubicBezTo>
                  <a:pt x="760242" y="233372"/>
                  <a:pt x="757012" y="226726"/>
                  <a:pt x="751416" y="222250"/>
                </a:cubicBezTo>
                <a:cubicBezTo>
                  <a:pt x="749429" y="220661"/>
                  <a:pt x="747391" y="219050"/>
                  <a:pt x="745066" y="218017"/>
                </a:cubicBezTo>
                <a:cubicBezTo>
                  <a:pt x="740988" y="216205"/>
                  <a:pt x="736599" y="215194"/>
                  <a:pt x="732366" y="213783"/>
                </a:cubicBezTo>
                <a:lnTo>
                  <a:pt x="726016" y="211667"/>
                </a:lnTo>
                <a:cubicBezTo>
                  <a:pt x="710555" y="201358"/>
                  <a:pt x="729985" y="213934"/>
                  <a:pt x="711200" y="203200"/>
                </a:cubicBezTo>
                <a:cubicBezTo>
                  <a:pt x="708991" y="201938"/>
                  <a:pt x="707083" y="200185"/>
                  <a:pt x="704850" y="198967"/>
                </a:cubicBezTo>
                <a:cubicBezTo>
                  <a:pt x="699310" y="195945"/>
                  <a:pt x="693167" y="194000"/>
                  <a:pt x="687916" y="190500"/>
                </a:cubicBezTo>
                <a:cubicBezTo>
                  <a:pt x="680962" y="185864"/>
                  <a:pt x="672314" y="179720"/>
                  <a:pt x="664633" y="177800"/>
                </a:cubicBezTo>
                <a:cubicBezTo>
                  <a:pt x="647924" y="173622"/>
                  <a:pt x="659065" y="175925"/>
                  <a:pt x="630766" y="173567"/>
                </a:cubicBezTo>
                <a:cubicBezTo>
                  <a:pt x="625122" y="170745"/>
                  <a:pt x="619084" y="168600"/>
                  <a:pt x="613833" y="165100"/>
                </a:cubicBezTo>
                <a:cubicBezTo>
                  <a:pt x="611716" y="163689"/>
                  <a:pt x="609692" y="162129"/>
                  <a:pt x="607483" y="160867"/>
                </a:cubicBezTo>
                <a:cubicBezTo>
                  <a:pt x="604743" y="159301"/>
                  <a:pt x="601692" y="158306"/>
                  <a:pt x="599016" y="156633"/>
                </a:cubicBezTo>
                <a:cubicBezTo>
                  <a:pt x="596025" y="154763"/>
                  <a:pt x="593421" y="152333"/>
                  <a:pt x="590550" y="150283"/>
                </a:cubicBezTo>
                <a:cubicBezTo>
                  <a:pt x="588480" y="148804"/>
                  <a:pt x="586270" y="147529"/>
                  <a:pt x="584200" y="146050"/>
                </a:cubicBezTo>
                <a:cubicBezTo>
                  <a:pt x="581329" y="144000"/>
                  <a:pt x="578725" y="141570"/>
                  <a:pt x="575733" y="139700"/>
                </a:cubicBezTo>
                <a:cubicBezTo>
                  <a:pt x="573057" y="138028"/>
                  <a:pt x="570088" y="136878"/>
                  <a:pt x="567266" y="135467"/>
                </a:cubicBezTo>
                <a:cubicBezTo>
                  <a:pt x="565149" y="133350"/>
                  <a:pt x="563279" y="130955"/>
                  <a:pt x="560916" y="129117"/>
                </a:cubicBezTo>
                <a:cubicBezTo>
                  <a:pt x="560901" y="129105"/>
                  <a:pt x="545049" y="118539"/>
                  <a:pt x="541866" y="116417"/>
                </a:cubicBezTo>
                <a:cubicBezTo>
                  <a:pt x="539749" y="115006"/>
                  <a:pt x="538034" y="112543"/>
                  <a:pt x="535516" y="112183"/>
                </a:cubicBezTo>
                <a:cubicBezTo>
                  <a:pt x="530577" y="111478"/>
                  <a:pt x="525608" y="110959"/>
                  <a:pt x="520700" y="110067"/>
                </a:cubicBezTo>
                <a:cubicBezTo>
                  <a:pt x="517838" y="109547"/>
                  <a:pt x="515020" y="108786"/>
                  <a:pt x="512233" y="107950"/>
                </a:cubicBezTo>
                <a:cubicBezTo>
                  <a:pt x="507959" y="106668"/>
                  <a:pt x="499533" y="103717"/>
                  <a:pt x="499533" y="103717"/>
                </a:cubicBezTo>
                <a:cubicBezTo>
                  <a:pt x="483840" y="93254"/>
                  <a:pt x="491822" y="96248"/>
                  <a:pt x="476250" y="93133"/>
                </a:cubicBezTo>
                <a:cubicBezTo>
                  <a:pt x="468418" y="85303"/>
                  <a:pt x="473675" y="90006"/>
                  <a:pt x="459316" y="80433"/>
                </a:cubicBezTo>
                <a:cubicBezTo>
                  <a:pt x="457199" y="79022"/>
                  <a:pt x="455434" y="76817"/>
                  <a:pt x="452966" y="76200"/>
                </a:cubicBezTo>
                <a:lnTo>
                  <a:pt x="444500" y="74083"/>
                </a:lnTo>
                <a:cubicBezTo>
                  <a:pt x="442383" y="72672"/>
                  <a:pt x="440425" y="70988"/>
                  <a:pt x="438150" y="69850"/>
                </a:cubicBezTo>
                <a:cubicBezTo>
                  <a:pt x="436154" y="68852"/>
                  <a:pt x="433750" y="68817"/>
                  <a:pt x="431800" y="67733"/>
                </a:cubicBezTo>
                <a:cubicBezTo>
                  <a:pt x="424561" y="63712"/>
                  <a:pt x="418635" y="57700"/>
                  <a:pt x="410633" y="55033"/>
                </a:cubicBezTo>
                <a:cubicBezTo>
                  <a:pt x="407220" y="53895"/>
                  <a:pt x="403578" y="53622"/>
                  <a:pt x="400050" y="52917"/>
                </a:cubicBezTo>
                <a:cubicBezTo>
                  <a:pt x="392218" y="45085"/>
                  <a:pt x="397479" y="49792"/>
                  <a:pt x="383116" y="40217"/>
                </a:cubicBezTo>
                <a:cubicBezTo>
                  <a:pt x="377849" y="36706"/>
                  <a:pt x="374442" y="34053"/>
                  <a:pt x="368300" y="31750"/>
                </a:cubicBezTo>
                <a:cubicBezTo>
                  <a:pt x="365576" y="30728"/>
                  <a:pt x="362655" y="30339"/>
                  <a:pt x="359833" y="29633"/>
                </a:cubicBezTo>
                <a:cubicBezTo>
                  <a:pt x="355151" y="24951"/>
                  <a:pt x="353028" y="21997"/>
                  <a:pt x="347133" y="19050"/>
                </a:cubicBezTo>
                <a:cubicBezTo>
                  <a:pt x="345137" y="18052"/>
                  <a:pt x="342779" y="17931"/>
                  <a:pt x="340783" y="16933"/>
                </a:cubicBezTo>
                <a:cubicBezTo>
                  <a:pt x="338508" y="15795"/>
                  <a:pt x="336708" y="13838"/>
                  <a:pt x="334433" y="12700"/>
                </a:cubicBezTo>
                <a:cubicBezTo>
                  <a:pt x="332437" y="11702"/>
                  <a:pt x="330079" y="11581"/>
                  <a:pt x="328083" y="10583"/>
                </a:cubicBezTo>
                <a:cubicBezTo>
                  <a:pt x="325808" y="9445"/>
                  <a:pt x="324058" y="7383"/>
                  <a:pt x="321733" y="6350"/>
                </a:cubicBezTo>
                <a:cubicBezTo>
                  <a:pt x="317655" y="4538"/>
                  <a:pt x="313266" y="3528"/>
                  <a:pt x="309033" y="2117"/>
                </a:cubicBezTo>
                <a:lnTo>
                  <a:pt x="302683" y="0"/>
                </a:lnTo>
                <a:cubicBezTo>
                  <a:pt x="299155" y="706"/>
                  <a:pt x="295407" y="700"/>
                  <a:pt x="292100" y="2117"/>
                </a:cubicBezTo>
                <a:cubicBezTo>
                  <a:pt x="286836" y="4373"/>
                  <a:pt x="287885" y="8430"/>
                  <a:pt x="285750" y="12700"/>
                </a:cubicBezTo>
                <a:cubicBezTo>
                  <a:pt x="284612" y="14975"/>
                  <a:pt x="282927" y="16933"/>
                  <a:pt x="281516" y="19050"/>
                </a:cubicBezTo>
                <a:cubicBezTo>
                  <a:pt x="280811" y="21167"/>
                  <a:pt x="280483" y="23450"/>
                  <a:pt x="279400" y="25400"/>
                </a:cubicBezTo>
                <a:cubicBezTo>
                  <a:pt x="273072" y="36792"/>
                  <a:pt x="272296" y="36737"/>
                  <a:pt x="264583" y="44450"/>
                </a:cubicBezTo>
                <a:lnTo>
                  <a:pt x="260350" y="57150"/>
                </a:lnTo>
                <a:cubicBezTo>
                  <a:pt x="259644" y="59267"/>
                  <a:pt x="259471" y="61643"/>
                  <a:pt x="258233" y="63500"/>
                </a:cubicBezTo>
                <a:cubicBezTo>
                  <a:pt x="246102" y="81698"/>
                  <a:pt x="260646" y="58673"/>
                  <a:pt x="251883" y="76200"/>
                </a:cubicBezTo>
                <a:cubicBezTo>
                  <a:pt x="243676" y="92613"/>
                  <a:pt x="250854" y="72939"/>
                  <a:pt x="245533" y="88900"/>
                </a:cubicBezTo>
                <a:cubicBezTo>
                  <a:pt x="244827" y="93839"/>
                  <a:pt x="243771" y="98741"/>
                  <a:pt x="243416" y="103717"/>
                </a:cubicBezTo>
                <a:cubicBezTo>
                  <a:pt x="243102" y="108119"/>
                  <a:pt x="247520" y="144089"/>
                  <a:pt x="237066" y="156633"/>
                </a:cubicBezTo>
                <a:cubicBezTo>
                  <a:pt x="235437" y="158587"/>
                  <a:pt x="232833" y="159456"/>
                  <a:pt x="230716" y="160867"/>
                </a:cubicBezTo>
                <a:cubicBezTo>
                  <a:pt x="229305" y="162984"/>
                  <a:pt x="228469" y="165628"/>
                  <a:pt x="226483" y="167217"/>
                </a:cubicBezTo>
                <a:cubicBezTo>
                  <a:pt x="224741" y="168611"/>
                  <a:pt x="222129" y="168335"/>
                  <a:pt x="220133" y="169333"/>
                </a:cubicBezTo>
                <a:cubicBezTo>
                  <a:pt x="217560" y="170620"/>
                  <a:pt x="206511" y="178842"/>
                  <a:pt x="205316" y="179917"/>
                </a:cubicBezTo>
                <a:cubicBezTo>
                  <a:pt x="200866" y="183922"/>
                  <a:pt x="195937" y="187636"/>
                  <a:pt x="192616" y="192617"/>
                </a:cubicBezTo>
                <a:cubicBezTo>
                  <a:pt x="188261" y="199149"/>
                  <a:pt x="188371" y="199884"/>
                  <a:pt x="182033" y="205317"/>
                </a:cubicBezTo>
                <a:cubicBezTo>
                  <a:pt x="174340" y="211911"/>
                  <a:pt x="173772" y="211564"/>
                  <a:pt x="165100" y="215900"/>
                </a:cubicBezTo>
                <a:cubicBezTo>
                  <a:pt x="161538" y="226583"/>
                  <a:pt x="165569" y="218824"/>
                  <a:pt x="156633" y="226483"/>
                </a:cubicBezTo>
                <a:cubicBezTo>
                  <a:pt x="153602" y="229081"/>
                  <a:pt x="148166" y="234950"/>
                  <a:pt x="148166" y="234950"/>
                </a:cubicBezTo>
                <a:cubicBezTo>
                  <a:pt x="142935" y="250643"/>
                  <a:pt x="147924" y="245655"/>
                  <a:pt x="135466" y="251883"/>
                </a:cubicBezTo>
                <a:cubicBezTo>
                  <a:pt x="125007" y="267573"/>
                  <a:pt x="137048" y="250410"/>
                  <a:pt x="127000" y="262467"/>
                </a:cubicBezTo>
                <a:cubicBezTo>
                  <a:pt x="122885" y="267405"/>
                  <a:pt x="121202" y="271338"/>
                  <a:pt x="116416" y="275167"/>
                </a:cubicBezTo>
                <a:cubicBezTo>
                  <a:pt x="114430" y="276756"/>
                  <a:pt x="111997" y="277744"/>
                  <a:pt x="110066" y="279400"/>
                </a:cubicBezTo>
                <a:cubicBezTo>
                  <a:pt x="91121" y="295639"/>
                  <a:pt x="109347" y="280739"/>
                  <a:pt x="97366" y="294217"/>
                </a:cubicBezTo>
                <a:cubicBezTo>
                  <a:pt x="70654" y="324267"/>
                  <a:pt x="94837" y="296989"/>
                  <a:pt x="78316" y="311150"/>
                </a:cubicBezTo>
                <a:cubicBezTo>
                  <a:pt x="75286" y="313747"/>
                  <a:pt x="72245" y="316424"/>
                  <a:pt x="69850" y="319617"/>
                </a:cubicBezTo>
                <a:cubicBezTo>
                  <a:pt x="67957" y="322141"/>
                  <a:pt x="67847" y="325852"/>
                  <a:pt x="65616" y="328083"/>
                </a:cubicBezTo>
                <a:cubicBezTo>
                  <a:pt x="62018" y="331681"/>
                  <a:pt x="52916" y="336550"/>
                  <a:pt x="52916" y="336550"/>
                </a:cubicBezTo>
                <a:cubicBezTo>
                  <a:pt x="48683" y="342194"/>
                  <a:pt x="45204" y="348493"/>
                  <a:pt x="40216" y="353483"/>
                </a:cubicBezTo>
                <a:cubicBezTo>
                  <a:pt x="38805" y="354894"/>
                  <a:pt x="37090" y="356056"/>
                  <a:pt x="35983" y="357717"/>
                </a:cubicBezTo>
                <a:cubicBezTo>
                  <a:pt x="34233" y="360342"/>
                  <a:pt x="33315" y="363444"/>
                  <a:pt x="31750" y="366183"/>
                </a:cubicBezTo>
                <a:cubicBezTo>
                  <a:pt x="30488" y="368392"/>
                  <a:pt x="28927" y="370416"/>
                  <a:pt x="27516" y="372533"/>
                </a:cubicBezTo>
                <a:cubicBezTo>
                  <a:pt x="24782" y="380737"/>
                  <a:pt x="22755" y="386280"/>
                  <a:pt x="21166" y="395817"/>
                </a:cubicBezTo>
                <a:cubicBezTo>
                  <a:pt x="18000" y="414819"/>
                  <a:pt x="19524" y="404252"/>
                  <a:pt x="16933" y="427567"/>
                </a:cubicBezTo>
                <a:cubicBezTo>
                  <a:pt x="16227" y="470606"/>
                  <a:pt x="16771" y="513683"/>
                  <a:pt x="14816" y="556683"/>
                </a:cubicBezTo>
                <a:cubicBezTo>
                  <a:pt x="14643" y="560479"/>
                  <a:pt x="11283" y="563532"/>
                  <a:pt x="10583" y="567267"/>
                </a:cubicBezTo>
                <a:cubicBezTo>
                  <a:pt x="3201" y="606636"/>
                  <a:pt x="13759" y="577317"/>
                  <a:pt x="4233" y="601133"/>
                </a:cubicBezTo>
                <a:cubicBezTo>
                  <a:pt x="3527" y="606072"/>
                  <a:pt x="3008" y="611041"/>
                  <a:pt x="2116" y="615950"/>
                </a:cubicBezTo>
                <a:cubicBezTo>
                  <a:pt x="1596" y="618812"/>
                  <a:pt x="0" y="621508"/>
                  <a:pt x="0" y="624417"/>
                </a:cubicBezTo>
                <a:cubicBezTo>
                  <a:pt x="0" y="645595"/>
                  <a:pt x="199" y="666826"/>
                  <a:pt x="2116" y="687917"/>
                </a:cubicBezTo>
                <a:cubicBezTo>
                  <a:pt x="2346" y="690451"/>
                  <a:pt x="4871" y="692197"/>
                  <a:pt x="6350" y="694267"/>
                </a:cubicBezTo>
                <a:cubicBezTo>
                  <a:pt x="23271" y="717954"/>
                  <a:pt x="4903" y="692530"/>
                  <a:pt x="16933" y="706967"/>
                </a:cubicBezTo>
                <a:cubicBezTo>
                  <a:pt x="19191" y="709677"/>
                  <a:pt x="21025" y="712723"/>
                  <a:pt x="23283" y="715433"/>
                </a:cubicBezTo>
                <a:cubicBezTo>
                  <a:pt x="24561" y="716966"/>
                  <a:pt x="26269" y="718109"/>
                  <a:pt x="27516" y="719667"/>
                </a:cubicBezTo>
                <a:cubicBezTo>
                  <a:pt x="31923" y="725176"/>
                  <a:pt x="35226" y="731612"/>
                  <a:pt x="40216" y="736600"/>
                </a:cubicBezTo>
                <a:cubicBezTo>
                  <a:pt x="49796" y="746177"/>
                  <a:pt x="37814" y="734597"/>
                  <a:pt x="52916" y="747183"/>
                </a:cubicBezTo>
                <a:cubicBezTo>
                  <a:pt x="54449" y="748461"/>
                  <a:pt x="55591" y="750170"/>
                  <a:pt x="57150" y="751417"/>
                </a:cubicBezTo>
                <a:cubicBezTo>
                  <a:pt x="59136" y="753006"/>
                  <a:pt x="61465" y="754124"/>
                  <a:pt x="63500" y="755650"/>
                </a:cubicBezTo>
                <a:cubicBezTo>
                  <a:pt x="67114" y="758361"/>
                  <a:pt x="70429" y="761460"/>
                  <a:pt x="74083" y="764117"/>
                </a:cubicBezTo>
                <a:cubicBezTo>
                  <a:pt x="78198" y="767109"/>
                  <a:pt x="83186" y="768985"/>
                  <a:pt x="86783" y="772583"/>
                </a:cubicBezTo>
                <a:cubicBezTo>
                  <a:pt x="99597" y="785398"/>
                  <a:pt x="92903" y="780936"/>
                  <a:pt x="105833" y="787400"/>
                </a:cubicBezTo>
                <a:cubicBezTo>
                  <a:pt x="110066" y="791633"/>
                  <a:pt x="114941" y="795310"/>
                  <a:pt x="118533" y="800100"/>
                </a:cubicBezTo>
                <a:cubicBezTo>
                  <a:pt x="120650" y="802922"/>
                  <a:pt x="122388" y="806072"/>
                  <a:pt x="124883" y="808567"/>
                </a:cubicBezTo>
                <a:cubicBezTo>
                  <a:pt x="126682" y="810366"/>
                  <a:pt x="129279" y="811171"/>
                  <a:pt x="131233" y="812800"/>
                </a:cubicBezTo>
                <a:cubicBezTo>
                  <a:pt x="133533" y="814716"/>
                  <a:pt x="135283" y="817234"/>
                  <a:pt x="137583" y="819150"/>
                </a:cubicBezTo>
                <a:cubicBezTo>
                  <a:pt x="139537" y="820779"/>
                  <a:pt x="142002" y="821728"/>
                  <a:pt x="143933" y="823383"/>
                </a:cubicBezTo>
                <a:cubicBezTo>
                  <a:pt x="152130" y="830409"/>
                  <a:pt x="151650" y="832933"/>
                  <a:pt x="160866" y="838200"/>
                </a:cubicBezTo>
                <a:cubicBezTo>
                  <a:pt x="162803" y="839307"/>
                  <a:pt x="165099" y="839611"/>
                  <a:pt x="167216" y="840317"/>
                </a:cubicBezTo>
                <a:cubicBezTo>
                  <a:pt x="168627" y="842434"/>
                  <a:pt x="169794" y="844735"/>
                  <a:pt x="171450" y="846667"/>
                </a:cubicBezTo>
                <a:cubicBezTo>
                  <a:pt x="178293" y="854650"/>
                  <a:pt x="178777" y="854373"/>
                  <a:pt x="186266" y="859367"/>
                </a:cubicBezTo>
                <a:cubicBezTo>
                  <a:pt x="194029" y="871010"/>
                  <a:pt x="186265" y="861130"/>
                  <a:pt x="196850" y="869950"/>
                </a:cubicBezTo>
                <a:cubicBezTo>
                  <a:pt x="217656" y="887288"/>
                  <a:pt x="190783" y="866000"/>
                  <a:pt x="207433" y="882650"/>
                </a:cubicBezTo>
                <a:cubicBezTo>
                  <a:pt x="209232" y="884449"/>
                  <a:pt x="211666" y="885472"/>
                  <a:pt x="213783" y="886883"/>
                </a:cubicBezTo>
                <a:cubicBezTo>
                  <a:pt x="217904" y="899245"/>
                  <a:pt x="212676" y="887892"/>
                  <a:pt x="222250" y="897467"/>
                </a:cubicBezTo>
                <a:cubicBezTo>
                  <a:pt x="231822" y="907040"/>
                  <a:pt x="220472" y="901814"/>
                  <a:pt x="232833" y="905933"/>
                </a:cubicBezTo>
                <a:cubicBezTo>
                  <a:pt x="234244" y="908050"/>
                  <a:pt x="235267" y="910484"/>
                  <a:pt x="237066" y="912283"/>
                </a:cubicBezTo>
                <a:cubicBezTo>
                  <a:pt x="241171" y="916388"/>
                  <a:pt x="244600" y="916911"/>
                  <a:pt x="249766" y="918633"/>
                </a:cubicBezTo>
                <a:cubicBezTo>
                  <a:pt x="252858" y="927907"/>
                  <a:pt x="250321" y="924312"/>
                  <a:pt x="260350" y="931333"/>
                </a:cubicBezTo>
                <a:cubicBezTo>
                  <a:pt x="264518" y="934251"/>
                  <a:pt x="273050" y="939800"/>
                  <a:pt x="273050" y="939800"/>
                </a:cubicBezTo>
                <a:cubicBezTo>
                  <a:pt x="274461" y="941917"/>
                  <a:pt x="275074" y="944888"/>
                  <a:pt x="277283" y="946150"/>
                </a:cubicBezTo>
                <a:cubicBezTo>
                  <a:pt x="280406" y="947935"/>
                  <a:pt x="284310" y="947720"/>
                  <a:pt x="287866" y="948267"/>
                </a:cubicBezTo>
                <a:cubicBezTo>
                  <a:pt x="308736" y="951478"/>
                  <a:pt x="318540" y="951146"/>
                  <a:pt x="342900" y="952500"/>
                </a:cubicBezTo>
                <a:cubicBezTo>
                  <a:pt x="345017" y="953206"/>
                  <a:pt x="347254" y="953619"/>
                  <a:pt x="349250" y="954617"/>
                </a:cubicBezTo>
                <a:cubicBezTo>
                  <a:pt x="357135" y="958559"/>
                  <a:pt x="354926" y="959347"/>
                  <a:pt x="361950" y="965200"/>
                </a:cubicBezTo>
                <a:cubicBezTo>
                  <a:pt x="363904" y="966829"/>
                  <a:pt x="366183" y="968022"/>
                  <a:pt x="368300" y="969433"/>
                </a:cubicBezTo>
                <a:cubicBezTo>
                  <a:pt x="372309" y="981463"/>
                  <a:pt x="368838" y="974205"/>
                  <a:pt x="383116" y="988483"/>
                </a:cubicBezTo>
                <a:cubicBezTo>
                  <a:pt x="385938" y="991305"/>
                  <a:pt x="388432" y="994499"/>
                  <a:pt x="391583" y="996950"/>
                </a:cubicBezTo>
                <a:cubicBezTo>
                  <a:pt x="397933" y="1001889"/>
                  <a:pt x="404945" y="1006079"/>
                  <a:pt x="410633" y="1011767"/>
                </a:cubicBezTo>
                <a:cubicBezTo>
                  <a:pt x="412750" y="1013884"/>
                  <a:pt x="414666" y="1016221"/>
                  <a:pt x="416983" y="1018117"/>
                </a:cubicBezTo>
                <a:cubicBezTo>
                  <a:pt x="422444" y="1022585"/>
                  <a:pt x="430002" y="1024947"/>
                  <a:pt x="433916" y="1030817"/>
                </a:cubicBezTo>
                <a:lnTo>
                  <a:pt x="442383" y="1043517"/>
                </a:lnTo>
                <a:cubicBezTo>
                  <a:pt x="443794" y="1045634"/>
                  <a:pt x="445811" y="1047454"/>
                  <a:pt x="446616" y="1049867"/>
                </a:cubicBezTo>
                <a:cubicBezTo>
                  <a:pt x="448633" y="1055916"/>
                  <a:pt x="449522" y="1058043"/>
                  <a:pt x="450850" y="1064683"/>
                </a:cubicBezTo>
                <a:cubicBezTo>
                  <a:pt x="451692" y="1068891"/>
                  <a:pt x="451459" y="1073365"/>
                  <a:pt x="452966" y="1077383"/>
                </a:cubicBezTo>
                <a:cubicBezTo>
                  <a:pt x="453667" y="1079252"/>
                  <a:pt x="455953" y="1080058"/>
                  <a:pt x="457200" y="1081617"/>
                </a:cubicBezTo>
                <a:cubicBezTo>
                  <a:pt x="458789" y="1083603"/>
                  <a:pt x="459519" y="1086292"/>
                  <a:pt x="461433" y="1087967"/>
                </a:cubicBezTo>
                <a:cubicBezTo>
                  <a:pt x="465262" y="1091317"/>
                  <a:pt x="474133" y="1096433"/>
                  <a:pt x="474133" y="1096433"/>
                </a:cubicBezTo>
                <a:cubicBezTo>
                  <a:pt x="475544" y="1098550"/>
                  <a:pt x="476777" y="1100797"/>
                  <a:pt x="478366" y="1102783"/>
                </a:cubicBezTo>
                <a:cubicBezTo>
                  <a:pt x="479613" y="1104342"/>
                  <a:pt x="481402" y="1105420"/>
                  <a:pt x="482600" y="1107017"/>
                </a:cubicBezTo>
                <a:cubicBezTo>
                  <a:pt x="494947" y="1123480"/>
                  <a:pt x="485598" y="1116072"/>
                  <a:pt x="497416" y="1123950"/>
                </a:cubicBezTo>
                <a:cubicBezTo>
                  <a:pt x="498827" y="1126772"/>
                  <a:pt x="499679" y="1129953"/>
                  <a:pt x="501650" y="1132417"/>
                </a:cubicBezTo>
                <a:cubicBezTo>
                  <a:pt x="509936" y="1142774"/>
                  <a:pt x="512008" y="1143556"/>
                  <a:pt x="520700" y="1149350"/>
                </a:cubicBezTo>
                <a:cubicBezTo>
                  <a:pt x="522111" y="1151467"/>
                  <a:pt x="522947" y="1154111"/>
                  <a:pt x="524933" y="1155700"/>
                </a:cubicBezTo>
                <a:cubicBezTo>
                  <a:pt x="531478" y="1160936"/>
                  <a:pt x="554202" y="1155733"/>
                  <a:pt x="554566" y="1155700"/>
                </a:cubicBezTo>
                <a:cubicBezTo>
                  <a:pt x="557388" y="1152878"/>
                  <a:pt x="560819" y="1150554"/>
                  <a:pt x="563033" y="1147233"/>
                </a:cubicBezTo>
                <a:cubicBezTo>
                  <a:pt x="568373" y="1139222"/>
                  <a:pt x="565467" y="1142682"/>
                  <a:pt x="571500" y="1136650"/>
                </a:cubicBezTo>
                <a:cubicBezTo>
                  <a:pt x="572205" y="1134533"/>
                  <a:pt x="572468" y="1132213"/>
                  <a:pt x="573616" y="1130300"/>
                </a:cubicBezTo>
                <a:cubicBezTo>
                  <a:pt x="574643" y="1128589"/>
                  <a:pt x="577064" y="1127901"/>
                  <a:pt x="577850" y="1126067"/>
                </a:cubicBezTo>
                <a:cubicBezTo>
                  <a:pt x="579267" y="1122760"/>
                  <a:pt x="578115" y="1118568"/>
                  <a:pt x="579966" y="1115483"/>
                </a:cubicBezTo>
                <a:cubicBezTo>
                  <a:pt x="582331" y="1111542"/>
                  <a:pt x="591507" y="1103364"/>
                  <a:pt x="596900" y="1100667"/>
                </a:cubicBezTo>
                <a:cubicBezTo>
                  <a:pt x="598896" y="1099669"/>
                  <a:pt x="601133" y="1099256"/>
                  <a:pt x="603250" y="1098550"/>
                </a:cubicBezTo>
                <a:cubicBezTo>
                  <a:pt x="604661" y="1096433"/>
                  <a:pt x="605684" y="1093999"/>
                  <a:pt x="607483" y="1092200"/>
                </a:cubicBezTo>
                <a:cubicBezTo>
                  <a:pt x="609978" y="1089705"/>
                  <a:pt x="613692" y="1088560"/>
                  <a:pt x="615950" y="1085850"/>
                </a:cubicBezTo>
                <a:cubicBezTo>
                  <a:pt x="617378" y="1084136"/>
                  <a:pt x="616918" y="1081413"/>
                  <a:pt x="618066" y="1079500"/>
                </a:cubicBezTo>
                <a:cubicBezTo>
                  <a:pt x="619093" y="1077789"/>
                  <a:pt x="621103" y="1076864"/>
                  <a:pt x="622300" y="1075267"/>
                </a:cubicBezTo>
                <a:cubicBezTo>
                  <a:pt x="625353" y="1071197"/>
                  <a:pt x="627168" y="1066165"/>
                  <a:pt x="630766" y="1062567"/>
                </a:cubicBezTo>
                <a:cubicBezTo>
                  <a:pt x="638915" y="1054418"/>
                  <a:pt x="635455" y="1058708"/>
                  <a:pt x="641350" y="1049867"/>
                </a:cubicBezTo>
                <a:cubicBezTo>
                  <a:pt x="642761" y="1045634"/>
                  <a:pt x="643588" y="1041158"/>
                  <a:pt x="645583" y="1037167"/>
                </a:cubicBezTo>
                <a:cubicBezTo>
                  <a:pt x="646994" y="1034345"/>
                  <a:pt x="648644" y="1031630"/>
                  <a:pt x="649816" y="1028700"/>
                </a:cubicBezTo>
                <a:cubicBezTo>
                  <a:pt x="651473" y="1024557"/>
                  <a:pt x="651575" y="1019713"/>
                  <a:pt x="654050" y="1016000"/>
                </a:cubicBezTo>
                <a:cubicBezTo>
                  <a:pt x="656872" y="1011767"/>
                  <a:pt x="660907" y="1008127"/>
                  <a:pt x="662516" y="1003300"/>
                </a:cubicBezTo>
                <a:cubicBezTo>
                  <a:pt x="669621" y="981989"/>
                  <a:pt x="658788" y="1015024"/>
                  <a:pt x="666750" y="988483"/>
                </a:cubicBezTo>
                <a:cubicBezTo>
                  <a:pt x="668032" y="984209"/>
                  <a:pt x="668305" y="979353"/>
                  <a:pt x="670983" y="975783"/>
                </a:cubicBezTo>
                <a:cubicBezTo>
                  <a:pt x="673100" y="972961"/>
                  <a:pt x="675463" y="970308"/>
                  <a:pt x="677333" y="967317"/>
                </a:cubicBezTo>
                <a:cubicBezTo>
                  <a:pt x="679005" y="964641"/>
                  <a:pt x="679732" y="961418"/>
                  <a:pt x="681566" y="958850"/>
                </a:cubicBezTo>
                <a:cubicBezTo>
                  <a:pt x="683306" y="956414"/>
                  <a:pt x="686000" y="954800"/>
                  <a:pt x="687916" y="952500"/>
                </a:cubicBezTo>
                <a:cubicBezTo>
                  <a:pt x="689545" y="950546"/>
                  <a:pt x="690460" y="948051"/>
                  <a:pt x="692150" y="946150"/>
                </a:cubicBezTo>
                <a:cubicBezTo>
                  <a:pt x="696128" y="941675"/>
                  <a:pt x="701529" y="938431"/>
                  <a:pt x="704850" y="933450"/>
                </a:cubicBezTo>
                <a:cubicBezTo>
                  <a:pt x="710743" y="924609"/>
                  <a:pt x="707284" y="928899"/>
                  <a:pt x="715433" y="920750"/>
                </a:cubicBezTo>
                <a:cubicBezTo>
                  <a:pt x="718961" y="913694"/>
                  <a:pt x="721088" y="905743"/>
                  <a:pt x="726016" y="899583"/>
                </a:cubicBezTo>
                <a:cubicBezTo>
                  <a:pt x="737053" y="885788"/>
                  <a:pt x="732159" y="892874"/>
                  <a:pt x="740833" y="878417"/>
                </a:cubicBezTo>
                <a:cubicBezTo>
                  <a:pt x="741510" y="875711"/>
                  <a:pt x="743550" y="866632"/>
                  <a:pt x="745066" y="863600"/>
                </a:cubicBezTo>
                <a:cubicBezTo>
                  <a:pt x="746204" y="861325"/>
                  <a:pt x="747991" y="859432"/>
                  <a:pt x="749300" y="857250"/>
                </a:cubicBezTo>
                <a:cubicBezTo>
                  <a:pt x="759940" y="839517"/>
                  <a:pt x="753328" y="846870"/>
                  <a:pt x="762000" y="838200"/>
                </a:cubicBezTo>
                <a:cubicBezTo>
                  <a:pt x="763411" y="835378"/>
                  <a:pt x="764952" y="832616"/>
                  <a:pt x="766233" y="829733"/>
                </a:cubicBezTo>
                <a:cubicBezTo>
                  <a:pt x="767776" y="826261"/>
                  <a:pt x="768452" y="822372"/>
                  <a:pt x="770466" y="819150"/>
                </a:cubicBezTo>
                <a:cubicBezTo>
                  <a:pt x="772052" y="816612"/>
                  <a:pt x="774699" y="814917"/>
                  <a:pt x="776816" y="812800"/>
                </a:cubicBezTo>
                <a:cubicBezTo>
                  <a:pt x="777522" y="810683"/>
                  <a:pt x="777935" y="808446"/>
                  <a:pt x="778933" y="806450"/>
                </a:cubicBezTo>
                <a:cubicBezTo>
                  <a:pt x="780071" y="804175"/>
                  <a:pt x="782164" y="802438"/>
                  <a:pt x="783166" y="800100"/>
                </a:cubicBezTo>
                <a:cubicBezTo>
                  <a:pt x="784312" y="797426"/>
                  <a:pt x="784577" y="794455"/>
                  <a:pt x="785283" y="791633"/>
                </a:cubicBezTo>
                <a:cubicBezTo>
                  <a:pt x="785953" y="785608"/>
                  <a:pt x="785972" y="773322"/>
                  <a:pt x="789516" y="766233"/>
                </a:cubicBezTo>
                <a:cubicBezTo>
                  <a:pt x="790654" y="763958"/>
                  <a:pt x="792339" y="762000"/>
                  <a:pt x="793750" y="759883"/>
                </a:cubicBezTo>
                <a:cubicBezTo>
                  <a:pt x="798839" y="739527"/>
                  <a:pt x="794492" y="747604"/>
                  <a:pt x="804333" y="734483"/>
                </a:cubicBezTo>
                <a:cubicBezTo>
                  <a:pt x="805039" y="732366"/>
                  <a:pt x="805667" y="730222"/>
                  <a:pt x="806450" y="728133"/>
                </a:cubicBezTo>
                <a:cubicBezTo>
                  <a:pt x="809128" y="720992"/>
                  <a:pt x="810881" y="717916"/>
                  <a:pt x="812800" y="711200"/>
                </a:cubicBezTo>
                <a:cubicBezTo>
                  <a:pt x="813599" y="708403"/>
                  <a:pt x="813996" y="705493"/>
                  <a:pt x="814916" y="702733"/>
                </a:cubicBezTo>
                <a:cubicBezTo>
                  <a:pt x="816022" y="699415"/>
                  <a:pt x="820272" y="690272"/>
                  <a:pt x="821266" y="685800"/>
                </a:cubicBezTo>
                <a:cubicBezTo>
                  <a:pt x="822596" y="679814"/>
                  <a:pt x="823200" y="670767"/>
                  <a:pt x="825500" y="664633"/>
                </a:cubicBezTo>
                <a:cubicBezTo>
                  <a:pt x="828988" y="655333"/>
                  <a:pt x="829501" y="657630"/>
                  <a:pt x="833966" y="649817"/>
                </a:cubicBezTo>
                <a:cubicBezTo>
                  <a:pt x="835532" y="647077"/>
                  <a:pt x="836146" y="643746"/>
                  <a:pt x="838200" y="641350"/>
                </a:cubicBezTo>
                <a:cubicBezTo>
                  <a:pt x="840496" y="638672"/>
                  <a:pt x="844172" y="637494"/>
                  <a:pt x="846666" y="635000"/>
                </a:cubicBezTo>
                <a:cubicBezTo>
                  <a:pt x="860774" y="620892"/>
                  <a:pt x="840321" y="635702"/>
                  <a:pt x="857250" y="624417"/>
                </a:cubicBezTo>
                <a:cubicBezTo>
                  <a:pt x="858661" y="622300"/>
                  <a:pt x="860265" y="620300"/>
                  <a:pt x="861483" y="618067"/>
                </a:cubicBezTo>
                <a:cubicBezTo>
                  <a:pt x="865411" y="610865"/>
                  <a:pt x="870861" y="597802"/>
                  <a:pt x="876300" y="590550"/>
                </a:cubicBezTo>
                <a:cubicBezTo>
                  <a:pt x="878096" y="588155"/>
                  <a:pt x="880533" y="586317"/>
                  <a:pt x="882650" y="584200"/>
                </a:cubicBezTo>
                <a:cubicBezTo>
                  <a:pt x="884061" y="579967"/>
                  <a:pt x="884206" y="575070"/>
                  <a:pt x="886883" y="571500"/>
                </a:cubicBezTo>
                <a:cubicBezTo>
                  <a:pt x="892961" y="563396"/>
                  <a:pt x="893592" y="563606"/>
                  <a:pt x="897466" y="554567"/>
                </a:cubicBezTo>
                <a:cubicBezTo>
                  <a:pt x="898345" y="552516"/>
                  <a:pt x="898585" y="550213"/>
                  <a:pt x="899583" y="548217"/>
                </a:cubicBezTo>
                <a:cubicBezTo>
                  <a:pt x="900721" y="545942"/>
                  <a:pt x="902678" y="544142"/>
                  <a:pt x="903816" y="541867"/>
                </a:cubicBezTo>
                <a:cubicBezTo>
                  <a:pt x="904814" y="539871"/>
                  <a:pt x="904935" y="537513"/>
                  <a:pt x="905933" y="535517"/>
                </a:cubicBezTo>
                <a:cubicBezTo>
                  <a:pt x="908604" y="530176"/>
                  <a:pt x="910462" y="528871"/>
                  <a:pt x="914400" y="524933"/>
                </a:cubicBezTo>
                <a:cubicBezTo>
                  <a:pt x="915105" y="522816"/>
                  <a:pt x="915518" y="520579"/>
                  <a:pt x="916516" y="518583"/>
                </a:cubicBezTo>
                <a:cubicBezTo>
                  <a:pt x="918356" y="514903"/>
                  <a:pt x="920868" y="511596"/>
                  <a:pt x="922866" y="508000"/>
                </a:cubicBezTo>
                <a:cubicBezTo>
                  <a:pt x="924399" y="505242"/>
                  <a:pt x="925689" y="502355"/>
                  <a:pt x="927100" y="499533"/>
                </a:cubicBezTo>
                <a:cubicBezTo>
                  <a:pt x="932532" y="477800"/>
                  <a:pt x="925148" y="504740"/>
                  <a:pt x="933450" y="482600"/>
                </a:cubicBezTo>
                <a:cubicBezTo>
                  <a:pt x="934471" y="479876"/>
                  <a:pt x="934646" y="476893"/>
                  <a:pt x="935566" y="474133"/>
                </a:cubicBezTo>
                <a:cubicBezTo>
                  <a:pt x="936768" y="470528"/>
                  <a:pt x="938389" y="467078"/>
                  <a:pt x="939800" y="463550"/>
                </a:cubicBezTo>
                <a:cubicBezTo>
                  <a:pt x="940505" y="460022"/>
                  <a:pt x="940969" y="456438"/>
                  <a:pt x="941916" y="452967"/>
                </a:cubicBezTo>
                <a:cubicBezTo>
                  <a:pt x="943090" y="448662"/>
                  <a:pt x="945068" y="444596"/>
                  <a:pt x="946150" y="440267"/>
                </a:cubicBezTo>
                <a:cubicBezTo>
                  <a:pt x="947191" y="436103"/>
                  <a:pt x="947424" y="431775"/>
                  <a:pt x="948266" y="427567"/>
                </a:cubicBezTo>
                <a:cubicBezTo>
                  <a:pt x="948836" y="424714"/>
                  <a:pt x="949752" y="421940"/>
                  <a:pt x="950383" y="419100"/>
                </a:cubicBezTo>
                <a:cubicBezTo>
                  <a:pt x="953790" y="403772"/>
                  <a:pt x="950834" y="413516"/>
                  <a:pt x="954616" y="402167"/>
                </a:cubicBezTo>
                <a:lnTo>
                  <a:pt x="922866" y="385233"/>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reeform: Shape 61">
            <a:extLst>
              <a:ext uri="{FF2B5EF4-FFF2-40B4-BE49-F238E27FC236}">
                <a16:creationId xmlns:a16="http://schemas.microsoft.com/office/drawing/2014/main" id="{C9E091FA-6E34-4CB7-875C-E6610697340E}"/>
              </a:ext>
            </a:extLst>
          </p:cNvPr>
          <p:cNvSpPr/>
          <p:nvPr/>
        </p:nvSpPr>
        <p:spPr>
          <a:xfrm rot="3028085">
            <a:off x="3393439" y="5519534"/>
            <a:ext cx="315383" cy="334434"/>
          </a:xfrm>
          <a:custGeom>
            <a:avLst/>
            <a:gdLst>
              <a:gd name="connsiteX0" fmla="*/ 184150 w 315383"/>
              <a:gd name="connsiteY0" fmla="*/ 334434 h 334434"/>
              <a:gd name="connsiteX1" fmla="*/ 184150 w 315383"/>
              <a:gd name="connsiteY1" fmla="*/ 334434 h 334434"/>
              <a:gd name="connsiteX2" fmla="*/ 186266 w 315383"/>
              <a:gd name="connsiteY2" fmla="*/ 313267 h 334434"/>
              <a:gd name="connsiteX3" fmla="*/ 205316 w 315383"/>
              <a:gd name="connsiteY3" fmla="*/ 302684 h 334434"/>
              <a:gd name="connsiteX4" fmla="*/ 215900 w 315383"/>
              <a:gd name="connsiteY4" fmla="*/ 294217 h 334434"/>
              <a:gd name="connsiteX5" fmla="*/ 232833 w 315383"/>
              <a:gd name="connsiteY5" fmla="*/ 289984 h 334434"/>
              <a:gd name="connsiteX6" fmla="*/ 241300 w 315383"/>
              <a:gd name="connsiteY6" fmla="*/ 285750 h 334434"/>
              <a:gd name="connsiteX7" fmla="*/ 247650 w 315383"/>
              <a:gd name="connsiteY7" fmla="*/ 283634 h 334434"/>
              <a:gd name="connsiteX8" fmla="*/ 262466 w 315383"/>
              <a:gd name="connsiteY8" fmla="*/ 266700 h 334434"/>
              <a:gd name="connsiteX9" fmla="*/ 273050 w 315383"/>
              <a:gd name="connsiteY9" fmla="*/ 256117 h 334434"/>
              <a:gd name="connsiteX10" fmla="*/ 283633 w 315383"/>
              <a:gd name="connsiteY10" fmla="*/ 241300 h 334434"/>
              <a:gd name="connsiteX11" fmla="*/ 287866 w 315383"/>
              <a:gd name="connsiteY11" fmla="*/ 234950 h 334434"/>
              <a:gd name="connsiteX12" fmla="*/ 289983 w 315383"/>
              <a:gd name="connsiteY12" fmla="*/ 228600 h 334434"/>
              <a:gd name="connsiteX13" fmla="*/ 298450 w 315383"/>
              <a:gd name="connsiteY13" fmla="*/ 215900 h 334434"/>
              <a:gd name="connsiteX14" fmla="*/ 304800 w 315383"/>
              <a:gd name="connsiteY14" fmla="*/ 194734 h 334434"/>
              <a:gd name="connsiteX15" fmla="*/ 306916 w 315383"/>
              <a:gd name="connsiteY15" fmla="*/ 188384 h 334434"/>
              <a:gd name="connsiteX16" fmla="*/ 311150 w 315383"/>
              <a:gd name="connsiteY16" fmla="*/ 171450 h 334434"/>
              <a:gd name="connsiteX17" fmla="*/ 315383 w 315383"/>
              <a:gd name="connsiteY17" fmla="*/ 158750 h 334434"/>
              <a:gd name="connsiteX18" fmla="*/ 313266 w 315383"/>
              <a:gd name="connsiteY18" fmla="*/ 99484 h 334434"/>
              <a:gd name="connsiteX19" fmla="*/ 304800 w 315383"/>
              <a:gd name="connsiteY19" fmla="*/ 74084 h 334434"/>
              <a:gd name="connsiteX20" fmla="*/ 296333 w 315383"/>
              <a:gd name="connsiteY20" fmla="*/ 44450 h 334434"/>
              <a:gd name="connsiteX21" fmla="*/ 287866 w 315383"/>
              <a:gd name="connsiteY21" fmla="*/ 33867 h 334434"/>
              <a:gd name="connsiteX22" fmla="*/ 279400 w 315383"/>
              <a:gd name="connsiteY22" fmla="*/ 21167 h 334434"/>
              <a:gd name="connsiteX23" fmla="*/ 275166 w 315383"/>
              <a:gd name="connsiteY23" fmla="*/ 14817 h 334434"/>
              <a:gd name="connsiteX24" fmla="*/ 268816 w 315383"/>
              <a:gd name="connsiteY24" fmla="*/ 8467 h 334434"/>
              <a:gd name="connsiteX25" fmla="*/ 258233 w 315383"/>
              <a:gd name="connsiteY25" fmla="*/ 0 h 334434"/>
              <a:gd name="connsiteX26" fmla="*/ 207433 w 315383"/>
              <a:gd name="connsiteY26" fmla="*/ 2117 h 334434"/>
              <a:gd name="connsiteX27" fmla="*/ 201083 w 315383"/>
              <a:gd name="connsiteY27" fmla="*/ 8467 h 334434"/>
              <a:gd name="connsiteX28" fmla="*/ 192616 w 315383"/>
              <a:gd name="connsiteY28" fmla="*/ 12700 h 334434"/>
              <a:gd name="connsiteX29" fmla="*/ 186266 w 315383"/>
              <a:gd name="connsiteY29" fmla="*/ 16934 h 334434"/>
              <a:gd name="connsiteX30" fmla="*/ 171450 w 315383"/>
              <a:gd name="connsiteY30" fmla="*/ 21167 h 334434"/>
              <a:gd name="connsiteX31" fmla="*/ 158750 w 315383"/>
              <a:gd name="connsiteY31" fmla="*/ 29634 h 334434"/>
              <a:gd name="connsiteX32" fmla="*/ 139700 w 315383"/>
              <a:gd name="connsiteY32" fmla="*/ 46567 h 334434"/>
              <a:gd name="connsiteX33" fmla="*/ 135466 w 315383"/>
              <a:gd name="connsiteY33" fmla="*/ 50800 h 334434"/>
              <a:gd name="connsiteX34" fmla="*/ 129116 w 315383"/>
              <a:gd name="connsiteY34" fmla="*/ 55034 h 334434"/>
              <a:gd name="connsiteX35" fmla="*/ 120650 w 315383"/>
              <a:gd name="connsiteY35" fmla="*/ 61384 h 334434"/>
              <a:gd name="connsiteX36" fmla="*/ 97366 w 315383"/>
              <a:gd name="connsiteY36" fmla="*/ 74084 h 334434"/>
              <a:gd name="connsiteX37" fmla="*/ 91016 w 315383"/>
              <a:gd name="connsiteY37" fmla="*/ 80434 h 334434"/>
              <a:gd name="connsiteX38" fmla="*/ 82550 w 315383"/>
              <a:gd name="connsiteY38" fmla="*/ 84667 h 334434"/>
              <a:gd name="connsiteX39" fmla="*/ 69850 w 315383"/>
              <a:gd name="connsiteY39" fmla="*/ 93134 h 334434"/>
              <a:gd name="connsiteX40" fmla="*/ 55033 w 315383"/>
              <a:gd name="connsiteY40" fmla="*/ 103717 h 334434"/>
              <a:gd name="connsiteX41" fmla="*/ 46566 w 315383"/>
              <a:gd name="connsiteY41" fmla="*/ 110067 h 334434"/>
              <a:gd name="connsiteX42" fmla="*/ 40216 w 315383"/>
              <a:gd name="connsiteY42" fmla="*/ 112184 h 334434"/>
              <a:gd name="connsiteX43" fmla="*/ 25400 w 315383"/>
              <a:gd name="connsiteY43" fmla="*/ 120650 h 334434"/>
              <a:gd name="connsiteX44" fmla="*/ 0 w 315383"/>
              <a:gd name="connsiteY44" fmla="*/ 127000 h 334434"/>
              <a:gd name="connsiteX45" fmla="*/ 14816 w 315383"/>
              <a:gd name="connsiteY45" fmla="*/ 133350 h 334434"/>
              <a:gd name="connsiteX46" fmla="*/ 27516 w 315383"/>
              <a:gd name="connsiteY46" fmla="*/ 141817 h 334434"/>
              <a:gd name="connsiteX47" fmla="*/ 33866 w 315383"/>
              <a:gd name="connsiteY47" fmla="*/ 146050 h 334434"/>
              <a:gd name="connsiteX48" fmla="*/ 38100 w 315383"/>
              <a:gd name="connsiteY48" fmla="*/ 150284 h 334434"/>
              <a:gd name="connsiteX49" fmla="*/ 44450 w 315383"/>
              <a:gd name="connsiteY49" fmla="*/ 158750 h 334434"/>
              <a:gd name="connsiteX50" fmla="*/ 50800 w 315383"/>
              <a:gd name="connsiteY50" fmla="*/ 160867 h 334434"/>
              <a:gd name="connsiteX51" fmla="*/ 52916 w 315383"/>
              <a:gd name="connsiteY51" fmla="*/ 167217 h 334434"/>
              <a:gd name="connsiteX52" fmla="*/ 57150 w 315383"/>
              <a:gd name="connsiteY52" fmla="*/ 171450 h 334434"/>
              <a:gd name="connsiteX53" fmla="*/ 65616 w 315383"/>
              <a:gd name="connsiteY53" fmla="*/ 182034 h 334434"/>
              <a:gd name="connsiteX54" fmla="*/ 67733 w 315383"/>
              <a:gd name="connsiteY54" fmla="*/ 188384 h 334434"/>
              <a:gd name="connsiteX55" fmla="*/ 76200 w 315383"/>
              <a:gd name="connsiteY55" fmla="*/ 198967 h 334434"/>
              <a:gd name="connsiteX56" fmla="*/ 86783 w 315383"/>
              <a:gd name="connsiteY56" fmla="*/ 213784 h 334434"/>
              <a:gd name="connsiteX57" fmla="*/ 93133 w 315383"/>
              <a:gd name="connsiteY57" fmla="*/ 226484 h 334434"/>
              <a:gd name="connsiteX58" fmla="*/ 101600 w 315383"/>
              <a:gd name="connsiteY58" fmla="*/ 237067 h 334434"/>
              <a:gd name="connsiteX59" fmla="*/ 105833 w 315383"/>
              <a:gd name="connsiteY59" fmla="*/ 243417 h 334434"/>
              <a:gd name="connsiteX60" fmla="*/ 107950 w 315383"/>
              <a:gd name="connsiteY60" fmla="*/ 251884 h 334434"/>
              <a:gd name="connsiteX61" fmla="*/ 122766 w 315383"/>
              <a:gd name="connsiteY61" fmla="*/ 270934 h 334434"/>
              <a:gd name="connsiteX62" fmla="*/ 124883 w 315383"/>
              <a:gd name="connsiteY62" fmla="*/ 281517 h 334434"/>
              <a:gd name="connsiteX63" fmla="*/ 133350 w 315383"/>
              <a:gd name="connsiteY63" fmla="*/ 292100 h 334434"/>
              <a:gd name="connsiteX64" fmla="*/ 139700 w 315383"/>
              <a:gd name="connsiteY64" fmla="*/ 304800 h 334434"/>
              <a:gd name="connsiteX65" fmla="*/ 146050 w 315383"/>
              <a:gd name="connsiteY65" fmla="*/ 309034 h 334434"/>
              <a:gd name="connsiteX66" fmla="*/ 162983 w 315383"/>
              <a:gd name="connsiteY66" fmla="*/ 323850 h 334434"/>
              <a:gd name="connsiteX67" fmla="*/ 167216 w 315383"/>
              <a:gd name="connsiteY67" fmla="*/ 328084 h 334434"/>
              <a:gd name="connsiteX68" fmla="*/ 184150 w 315383"/>
              <a:gd name="connsiteY68" fmla="*/ 334434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5383" h="334434">
                <a:moveTo>
                  <a:pt x="184150" y="334434"/>
                </a:moveTo>
                <a:lnTo>
                  <a:pt x="184150" y="334434"/>
                </a:lnTo>
                <a:cubicBezTo>
                  <a:pt x="184855" y="327378"/>
                  <a:pt x="183095" y="319609"/>
                  <a:pt x="186266" y="313267"/>
                </a:cubicBezTo>
                <a:cubicBezTo>
                  <a:pt x="189178" y="307443"/>
                  <a:pt x="199245" y="304707"/>
                  <a:pt x="205316" y="302684"/>
                </a:cubicBezTo>
                <a:cubicBezTo>
                  <a:pt x="209254" y="298746"/>
                  <a:pt x="210559" y="296888"/>
                  <a:pt x="215900" y="294217"/>
                </a:cubicBezTo>
                <a:cubicBezTo>
                  <a:pt x="220242" y="292046"/>
                  <a:pt x="228803" y="290790"/>
                  <a:pt x="232833" y="289984"/>
                </a:cubicBezTo>
                <a:cubicBezTo>
                  <a:pt x="235655" y="288573"/>
                  <a:pt x="238400" y="286993"/>
                  <a:pt x="241300" y="285750"/>
                </a:cubicBezTo>
                <a:cubicBezTo>
                  <a:pt x="243351" y="284871"/>
                  <a:pt x="245865" y="284973"/>
                  <a:pt x="247650" y="283634"/>
                </a:cubicBezTo>
                <a:cubicBezTo>
                  <a:pt x="264638" y="270893"/>
                  <a:pt x="253117" y="277384"/>
                  <a:pt x="262466" y="266700"/>
                </a:cubicBezTo>
                <a:cubicBezTo>
                  <a:pt x="265751" y="262945"/>
                  <a:pt x="273050" y="256117"/>
                  <a:pt x="273050" y="256117"/>
                </a:cubicBezTo>
                <a:cubicBezTo>
                  <a:pt x="278299" y="240366"/>
                  <a:pt x="270241" y="261389"/>
                  <a:pt x="283633" y="241300"/>
                </a:cubicBezTo>
                <a:cubicBezTo>
                  <a:pt x="285044" y="239183"/>
                  <a:pt x="286728" y="237225"/>
                  <a:pt x="287866" y="234950"/>
                </a:cubicBezTo>
                <a:cubicBezTo>
                  <a:pt x="288864" y="232954"/>
                  <a:pt x="288899" y="230550"/>
                  <a:pt x="289983" y="228600"/>
                </a:cubicBezTo>
                <a:cubicBezTo>
                  <a:pt x="292454" y="224152"/>
                  <a:pt x="298450" y="215900"/>
                  <a:pt x="298450" y="215900"/>
                </a:cubicBezTo>
                <a:cubicBezTo>
                  <a:pt x="308502" y="185743"/>
                  <a:pt x="298407" y="217110"/>
                  <a:pt x="304800" y="194734"/>
                </a:cubicBezTo>
                <a:cubicBezTo>
                  <a:pt x="305413" y="192589"/>
                  <a:pt x="306329" y="190536"/>
                  <a:pt x="306916" y="188384"/>
                </a:cubicBezTo>
                <a:cubicBezTo>
                  <a:pt x="308447" y="182771"/>
                  <a:pt x="309310" y="176970"/>
                  <a:pt x="311150" y="171450"/>
                </a:cubicBezTo>
                <a:lnTo>
                  <a:pt x="315383" y="158750"/>
                </a:lnTo>
                <a:cubicBezTo>
                  <a:pt x="314677" y="138995"/>
                  <a:pt x="314908" y="119184"/>
                  <a:pt x="313266" y="99484"/>
                </a:cubicBezTo>
                <a:cubicBezTo>
                  <a:pt x="311310" y="76012"/>
                  <a:pt x="309985" y="89640"/>
                  <a:pt x="304800" y="74084"/>
                </a:cubicBezTo>
                <a:cubicBezTo>
                  <a:pt x="303860" y="71265"/>
                  <a:pt x="299049" y="48525"/>
                  <a:pt x="296333" y="44450"/>
                </a:cubicBezTo>
                <a:cubicBezTo>
                  <a:pt x="275616" y="13373"/>
                  <a:pt x="305962" y="57995"/>
                  <a:pt x="287866" y="33867"/>
                </a:cubicBezTo>
                <a:cubicBezTo>
                  <a:pt x="284813" y="29797"/>
                  <a:pt x="282222" y="25400"/>
                  <a:pt x="279400" y="21167"/>
                </a:cubicBezTo>
                <a:cubicBezTo>
                  <a:pt x="277989" y="19050"/>
                  <a:pt x="276965" y="16616"/>
                  <a:pt x="275166" y="14817"/>
                </a:cubicBezTo>
                <a:cubicBezTo>
                  <a:pt x="273049" y="12700"/>
                  <a:pt x="271116" y="10383"/>
                  <a:pt x="268816" y="8467"/>
                </a:cubicBezTo>
                <a:cubicBezTo>
                  <a:pt x="252806" y="-4874"/>
                  <a:pt x="270540" y="12310"/>
                  <a:pt x="258233" y="0"/>
                </a:cubicBezTo>
                <a:cubicBezTo>
                  <a:pt x="241300" y="706"/>
                  <a:pt x="224198" y="-367"/>
                  <a:pt x="207433" y="2117"/>
                </a:cubicBezTo>
                <a:cubicBezTo>
                  <a:pt x="204472" y="2556"/>
                  <a:pt x="203519" y="6727"/>
                  <a:pt x="201083" y="8467"/>
                </a:cubicBezTo>
                <a:cubicBezTo>
                  <a:pt x="198515" y="10301"/>
                  <a:pt x="195356" y="11134"/>
                  <a:pt x="192616" y="12700"/>
                </a:cubicBezTo>
                <a:cubicBezTo>
                  <a:pt x="190407" y="13962"/>
                  <a:pt x="188541" y="15796"/>
                  <a:pt x="186266" y="16934"/>
                </a:cubicBezTo>
                <a:cubicBezTo>
                  <a:pt x="183235" y="18450"/>
                  <a:pt x="174155" y="20490"/>
                  <a:pt x="171450" y="21167"/>
                </a:cubicBezTo>
                <a:cubicBezTo>
                  <a:pt x="167217" y="23989"/>
                  <a:pt x="162348" y="26036"/>
                  <a:pt x="158750" y="29634"/>
                </a:cubicBezTo>
                <a:cubicBezTo>
                  <a:pt x="136868" y="51514"/>
                  <a:pt x="158382" y="30999"/>
                  <a:pt x="139700" y="46567"/>
                </a:cubicBezTo>
                <a:cubicBezTo>
                  <a:pt x="138167" y="47845"/>
                  <a:pt x="137024" y="49553"/>
                  <a:pt x="135466" y="50800"/>
                </a:cubicBezTo>
                <a:cubicBezTo>
                  <a:pt x="133479" y="52389"/>
                  <a:pt x="131186" y="53555"/>
                  <a:pt x="129116" y="55034"/>
                </a:cubicBezTo>
                <a:cubicBezTo>
                  <a:pt x="126246" y="57085"/>
                  <a:pt x="123697" y="59607"/>
                  <a:pt x="120650" y="61384"/>
                </a:cubicBezTo>
                <a:cubicBezTo>
                  <a:pt x="114209" y="65141"/>
                  <a:pt x="103819" y="68706"/>
                  <a:pt x="97366" y="74084"/>
                </a:cubicBezTo>
                <a:cubicBezTo>
                  <a:pt x="95066" y="76000"/>
                  <a:pt x="93452" y="78694"/>
                  <a:pt x="91016" y="80434"/>
                </a:cubicBezTo>
                <a:cubicBezTo>
                  <a:pt x="88449" y="82268"/>
                  <a:pt x="85255" y="83044"/>
                  <a:pt x="82550" y="84667"/>
                </a:cubicBezTo>
                <a:cubicBezTo>
                  <a:pt x="78187" y="87285"/>
                  <a:pt x="73920" y="90081"/>
                  <a:pt x="69850" y="93134"/>
                </a:cubicBezTo>
                <a:cubicBezTo>
                  <a:pt x="42178" y="113887"/>
                  <a:pt x="76699" y="88242"/>
                  <a:pt x="55033" y="103717"/>
                </a:cubicBezTo>
                <a:cubicBezTo>
                  <a:pt x="52162" y="105767"/>
                  <a:pt x="49629" y="108317"/>
                  <a:pt x="46566" y="110067"/>
                </a:cubicBezTo>
                <a:cubicBezTo>
                  <a:pt x="44629" y="111174"/>
                  <a:pt x="42212" y="111186"/>
                  <a:pt x="40216" y="112184"/>
                </a:cubicBezTo>
                <a:cubicBezTo>
                  <a:pt x="24943" y="119821"/>
                  <a:pt x="43952" y="113228"/>
                  <a:pt x="25400" y="120650"/>
                </a:cubicBezTo>
                <a:cubicBezTo>
                  <a:pt x="13417" y="125444"/>
                  <a:pt x="12496" y="124918"/>
                  <a:pt x="0" y="127000"/>
                </a:cubicBezTo>
                <a:cubicBezTo>
                  <a:pt x="23109" y="142408"/>
                  <a:pt x="-12513" y="119686"/>
                  <a:pt x="14816" y="133350"/>
                </a:cubicBezTo>
                <a:cubicBezTo>
                  <a:pt x="19367" y="135625"/>
                  <a:pt x="23283" y="138995"/>
                  <a:pt x="27516" y="141817"/>
                </a:cubicBezTo>
                <a:cubicBezTo>
                  <a:pt x="29633" y="143228"/>
                  <a:pt x="32067" y="144251"/>
                  <a:pt x="33866" y="146050"/>
                </a:cubicBezTo>
                <a:cubicBezTo>
                  <a:pt x="35277" y="147461"/>
                  <a:pt x="36822" y="148751"/>
                  <a:pt x="38100" y="150284"/>
                </a:cubicBezTo>
                <a:cubicBezTo>
                  <a:pt x="40358" y="152994"/>
                  <a:pt x="41740" y="156492"/>
                  <a:pt x="44450" y="158750"/>
                </a:cubicBezTo>
                <a:cubicBezTo>
                  <a:pt x="46164" y="160178"/>
                  <a:pt x="48683" y="160161"/>
                  <a:pt x="50800" y="160867"/>
                </a:cubicBezTo>
                <a:cubicBezTo>
                  <a:pt x="51505" y="162984"/>
                  <a:pt x="51768" y="165304"/>
                  <a:pt x="52916" y="167217"/>
                </a:cubicBezTo>
                <a:cubicBezTo>
                  <a:pt x="53943" y="168928"/>
                  <a:pt x="55903" y="169892"/>
                  <a:pt x="57150" y="171450"/>
                </a:cubicBezTo>
                <a:cubicBezTo>
                  <a:pt x="67841" y="184813"/>
                  <a:pt x="55386" y="171802"/>
                  <a:pt x="65616" y="182034"/>
                </a:cubicBezTo>
                <a:cubicBezTo>
                  <a:pt x="66322" y="184151"/>
                  <a:pt x="66735" y="186388"/>
                  <a:pt x="67733" y="188384"/>
                </a:cubicBezTo>
                <a:cubicBezTo>
                  <a:pt x="70404" y="193726"/>
                  <a:pt x="72261" y="195029"/>
                  <a:pt x="76200" y="198967"/>
                </a:cubicBezTo>
                <a:cubicBezTo>
                  <a:pt x="81449" y="214718"/>
                  <a:pt x="73391" y="193695"/>
                  <a:pt x="86783" y="213784"/>
                </a:cubicBezTo>
                <a:cubicBezTo>
                  <a:pt x="98914" y="231982"/>
                  <a:pt x="84370" y="208957"/>
                  <a:pt x="93133" y="226484"/>
                </a:cubicBezTo>
                <a:cubicBezTo>
                  <a:pt x="97479" y="235176"/>
                  <a:pt x="96347" y="230501"/>
                  <a:pt x="101600" y="237067"/>
                </a:cubicBezTo>
                <a:cubicBezTo>
                  <a:pt x="103189" y="239053"/>
                  <a:pt x="104422" y="241300"/>
                  <a:pt x="105833" y="243417"/>
                </a:cubicBezTo>
                <a:cubicBezTo>
                  <a:pt x="106539" y="246239"/>
                  <a:pt x="106649" y="249282"/>
                  <a:pt x="107950" y="251884"/>
                </a:cubicBezTo>
                <a:cubicBezTo>
                  <a:pt x="113014" y="262012"/>
                  <a:pt x="115797" y="263965"/>
                  <a:pt x="122766" y="270934"/>
                </a:cubicBezTo>
                <a:cubicBezTo>
                  <a:pt x="123472" y="274462"/>
                  <a:pt x="123620" y="278149"/>
                  <a:pt x="124883" y="281517"/>
                </a:cubicBezTo>
                <a:cubicBezTo>
                  <a:pt x="126486" y="285791"/>
                  <a:pt x="130249" y="288999"/>
                  <a:pt x="133350" y="292100"/>
                </a:cubicBezTo>
                <a:cubicBezTo>
                  <a:pt x="135072" y="297267"/>
                  <a:pt x="135595" y="300695"/>
                  <a:pt x="139700" y="304800"/>
                </a:cubicBezTo>
                <a:cubicBezTo>
                  <a:pt x="141499" y="306599"/>
                  <a:pt x="143933" y="307623"/>
                  <a:pt x="146050" y="309034"/>
                </a:cubicBezTo>
                <a:cubicBezTo>
                  <a:pt x="158049" y="327034"/>
                  <a:pt x="138278" y="299139"/>
                  <a:pt x="162983" y="323850"/>
                </a:cubicBezTo>
                <a:cubicBezTo>
                  <a:pt x="164394" y="325261"/>
                  <a:pt x="165505" y="327057"/>
                  <a:pt x="167216" y="328084"/>
                </a:cubicBezTo>
                <a:cubicBezTo>
                  <a:pt x="169129" y="329232"/>
                  <a:pt x="181328" y="333376"/>
                  <a:pt x="184150" y="334434"/>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reeform: Shape 62">
            <a:extLst>
              <a:ext uri="{FF2B5EF4-FFF2-40B4-BE49-F238E27FC236}">
                <a16:creationId xmlns:a16="http://schemas.microsoft.com/office/drawing/2014/main" id="{42FE375E-DD3A-432C-992B-1267D58BCF8E}"/>
              </a:ext>
            </a:extLst>
          </p:cNvPr>
          <p:cNvSpPr/>
          <p:nvPr/>
        </p:nvSpPr>
        <p:spPr>
          <a:xfrm rot="3028085">
            <a:off x="3417751" y="5287180"/>
            <a:ext cx="340784" cy="167217"/>
          </a:xfrm>
          <a:custGeom>
            <a:avLst/>
            <a:gdLst>
              <a:gd name="connsiteX0" fmla="*/ 338667 w 340784"/>
              <a:gd name="connsiteY0" fmla="*/ 69850 h 167217"/>
              <a:gd name="connsiteX1" fmla="*/ 338667 w 340784"/>
              <a:gd name="connsiteY1" fmla="*/ 69850 h 167217"/>
              <a:gd name="connsiteX2" fmla="*/ 321734 w 340784"/>
              <a:gd name="connsiteY2" fmla="*/ 59267 h 167217"/>
              <a:gd name="connsiteX3" fmla="*/ 313267 w 340784"/>
              <a:gd name="connsiteY3" fmla="*/ 55034 h 167217"/>
              <a:gd name="connsiteX4" fmla="*/ 296334 w 340784"/>
              <a:gd name="connsiteY4" fmla="*/ 42334 h 167217"/>
              <a:gd name="connsiteX5" fmla="*/ 283634 w 340784"/>
              <a:gd name="connsiteY5" fmla="*/ 33867 h 167217"/>
              <a:gd name="connsiteX6" fmla="*/ 270934 w 340784"/>
              <a:gd name="connsiteY6" fmla="*/ 29634 h 167217"/>
              <a:gd name="connsiteX7" fmla="*/ 258234 w 340784"/>
              <a:gd name="connsiteY7" fmla="*/ 21167 h 167217"/>
              <a:gd name="connsiteX8" fmla="*/ 230717 w 340784"/>
              <a:gd name="connsiteY8" fmla="*/ 14817 h 167217"/>
              <a:gd name="connsiteX9" fmla="*/ 209550 w 340784"/>
              <a:gd name="connsiteY9" fmla="*/ 8467 h 167217"/>
              <a:gd name="connsiteX10" fmla="*/ 203200 w 340784"/>
              <a:gd name="connsiteY10" fmla="*/ 4234 h 167217"/>
              <a:gd name="connsiteX11" fmla="*/ 190500 w 340784"/>
              <a:gd name="connsiteY11" fmla="*/ 0 h 167217"/>
              <a:gd name="connsiteX12" fmla="*/ 124884 w 340784"/>
              <a:gd name="connsiteY12" fmla="*/ 2117 h 167217"/>
              <a:gd name="connsiteX13" fmla="*/ 118534 w 340784"/>
              <a:gd name="connsiteY13" fmla="*/ 4234 h 167217"/>
              <a:gd name="connsiteX14" fmla="*/ 110067 w 340784"/>
              <a:gd name="connsiteY14" fmla="*/ 6350 h 167217"/>
              <a:gd name="connsiteX15" fmla="*/ 97367 w 340784"/>
              <a:gd name="connsiteY15" fmla="*/ 10584 h 167217"/>
              <a:gd name="connsiteX16" fmla="*/ 80434 w 340784"/>
              <a:gd name="connsiteY16" fmla="*/ 14817 h 167217"/>
              <a:gd name="connsiteX17" fmla="*/ 71967 w 340784"/>
              <a:gd name="connsiteY17" fmla="*/ 16934 h 167217"/>
              <a:gd name="connsiteX18" fmla="*/ 61384 w 340784"/>
              <a:gd name="connsiteY18" fmla="*/ 19050 h 167217"/>
              <a:gd name="connsiteX19" fmla="*/ 52917 w 340784"/>
              <a:gd name="connsiteY19" fmla="*/ 21167 h 167217"/>
              <a:gd name="connsiteX20" fmla="*/ 33867 w 340784"/>
              <a:gd name="connsiteY20" fmla="*/ 25400 h 167217"/>
              <a:gd name="connsiteX21" fmla="*/ 8467 w 340784"/>
              <a:gd name="connsiteY21" fmla="*/ 38100 h 167217"/>
              <a:gd name="connsiteX22" fmla="*/ 2117 w 340784"/>
              <a:gd name="connsiteY22" fmla="*/ 40217 h 167217"/>
              <a:gd name="connsiteX23" fmla="*/ 0 w 340784"/>
              <a:gd name="connsiteY23" fmla="*/ 46567 h 167217"/>
              <a:gd name="connsiteX24" fmla="*/ 2117 w 340784"/>
              <a:gd name="connsiteY24" fmla="*/ 52917 h 167217"/>
              <a:gd name="connsiteX25" fmla="*/ 12700 w 340784"/>
              <a:gd name="connsiteY25" fmla="*/ 65617 h 167217"/>
              <a:gd name="connsiteX26" fmla="*/ 19050 w 340784"/>
              <a:gd name="connsiteY26" fmla="*/ 78317 h 167217"/>
              <a:gd name="connsiteX27" fmla="*/ 23284 w 340784"/>
              <a:gd name="connsiteY27" fmla="*/ 82550 h 167217"/>
              <a:gd name="connsiteX28" fmla="*/ 31750 w 340784"/>
              <a:gd name="connsiteY28" fmla="*/ 95250 h 167217"/>
              <a:gd name="connsiteX29" fmla="*/ 35984 w 340784"/>
              <a:gd name="connsiteY29" fmla="*/ 101600 h 167217"/>
              <a:gd name="connsiteX30" fmla="*/ 48684 w 340784"/>
              <a:gd name="connsiteY30" fmla="*/ 110067 h 167217"/>
              <a:gd name="connsiteX31" fmla="*/ 55034 w 340784"/>
              <a:gd name="connsiteY31" fmla="*/ 114300 h 167217"/>
              <a:gd name="connsiteX32" fmla="*/ 57150 w 340784"/>
              <a:gd name="connsiteY32" fmla="*/ 120650 h 167217"/>
              <a:gd name="connsiteX33" fmla="*/ 63500 w 340784"/>
              <a:gd name="connsiteY33" fmla="*/ 124884 h 167217"/>
              <a:gd name="connsiteX34" fmla="*/ 67734 w 340784"/>
              <a:gd name="connsiteY34" fmla="*/ 129117 h 167217"/>
              <a:gd name="connsiteX35" fmla="*/ 69850 w 340784"/>
              <a:gd name="connsiteY35" fmla="*/ 135467 h 167217"/>
              <a:gd name="connsiteX36" fmla="*/ 86784 w 340784"/>
              <a:gd name="connsiteY36" fmla="*/ 152400 h 167217"/>
              <a:gd name="connsiteX37" fmla="*/ 95250 w 340784"/>
              <a:gd name="connsiteY37" fmla="*/ 156634 h 167217"/>
              <a:gd name="connsiteX38" fmla="*/ 101600 w 340784"/>
              <a:gd name="connsiteY38" fmla="*/ 160867 h 167217"/>
              <a:gd name="connsiteX39" fmla="*/ 114300 w 340784"/>
              <a:gd name="connsiteY39" fmla="*/ 165100 h 167217"/>
              <a:gd name="connsiteX40" fmla="*/ 120650 w 340784"/>
              <a:gd name="connsiteY40" fmla="*/ 167217 h 167217"/>
              <a:gd name="connsiteX41" fmla="*/ 148167 w 340784"/>
              <a:gd name="connsiteY41" fmla="*/ 165100 h 167217"/>
              <a:gd name="connsiteX42" fmla="*/ 154517 w 340784"/>
              <a:gd name="connsiteY42" fmla="*/ 158750 h 167217"/>
              <a:gd name="connsiteX43" fmla="*/ 160867 w 340784"/>
              <a:gd name="connsiteY43" fmla="*/ 156634 h 167217"/>
              <a:gd name="connsiteX44" fmla="*/ 173567 w 340784"/>
              <a:gd name="connsiteY44" fmla="*/ 148167 h 167217"/>
              <a:gd name="connsiteX45" fmla="*/ 179917 w 340784"/>
              <a:gd name="connsiteY45" fmla="*/ 143934 h 167217"/>
              <a:gd name="connsiteX46" fmla="*/ 192617 w 340784"/>
              <a:gd name="connsiteY46" fmla="*/ 139700 h 167217"/>
              <a:gd name="connsiteX47" fmla="*/ 207434 w 340784"/>
              <a:gd name="connsiteY47" fmla="*/ 135467 h 167217"/>
              <a:gd name="connsiteX48" fmla="*/ 262467 w 340784"/>
              <a:gd name="connsiteY48" fmla="*/ 137584 h 167217"/>
              <a:gd name="connsiteX49" fmla="*/ 268817 w 340784"/>
              <a:gd name="connsiteY49" fmla="*/ 139700 h 167217"/>
              <a:gd name="connsiteX50" fmla="*/ 277284 w 340784"/>
              <a:gd name="connsiteY50" fmla="*/ 141817 h 167217"/>
              <a:gd name="connsiteX51" fmla="*/ 304800 w 340784"/>
              <a:gd name="connsiteY51" fmla="*/ 139700 h 167217"/>
              <a:gd name="connsiteX52" fmla="*/ 309034 w 340784"/>
              <a:gd name="connsiteY52" fmla="*/ 135467 h 167217"/>
              <a:gd name="connsiteX53" fmla="*/ 315384 w 340784"/>
              <a:gd name="connsiteY53" fmla="*/ 133350 h 167217"/>
              <a:gd name="connsiteX54" fmla="*/ 323850 w 340784"/>
              <a:gd name="connsiteY54" fmla="*/ 120650 h 167217"/>
              <a:gd name="connsiteX55" fmla="*/ 332317 w 340784"/>
              <a:gd name="connsiteY55" fmla="*/ 110067 h 167217"/>
              <a:gd name="connsiteX56" fmla="*/ 340784 w 340784"/>
              <a:gd name="connsiteY56" fmla="*/ 91017 h 167217"/>
              <a:gd name="connsiteX57" fmla="*/ 338667 w 340784"/>
              <a:gd name="connsiteY57" fmla="*/ 69850 h 16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0784" h="167217">
                <a:moveTo>
                  <a:pt x="338667" y="69850"/>
                </a:moveTo>
                <a:lnTo>
                  <a:pt x="338667" y="69850"/>
                </a:lnTo>
                <a:cubicBezTo>
                  <a:pt x="333023" y="66322"/>
                  <a:pt x="327483" y="62621"/>
                  <a:pt x="321734" y="59267"/>
                </a:cubicBezTo>
                <a:cubicBezTo>
                  <a:pt x="319008" y="57677"/>
                  <a:pt x="315892" y="56784"/>
                  <a:pt x="313267" y="55034"/>
                </a:cubicBezTo>
                <a:cubicBezTo>
                  <a:pt x="307396" y="51120"/>
                  <a:pt x="302204" y="46248"/>
                  <a:pt x="296334" y="42334"/>
                </a:cubicBezTo>
                <a:cubicBezTo>
                  <a:pt x="292101" y="39512"/>
                  <a:pt x="288461" y="35476"/>
                  <a:pt x="283634" y="33867"/>
                </a:cubicBezTo>
                <a:lnTo>
                  <a:pt x="270934" y="29634"/>
                </a:lnTo>
                <a:cubicBezTo>
                  <a:pt x="266701" y="26812"/>
                  <a:pt x="263061" y="22776"/>
                  <a:pt x="258234" y="21167"/>
                </a:cubicBezTo>
                <a:cubicBezTo>
                  <a:pt x="240801" y="15356"/>
                  <a:pt x="249951" y="17565"/>
                  <a:pt x="230717" y="14817"/>
                </a:cubicBezTo>
                <a:cubicBezTo>
                  <a:pt x="215257" y="9664"/>
                  <a:pt x="222346" y="11666"/>
                  <a:pt x="209550" y="8467"/>
                </a:cubicBezTo>
                <a:cubicBezTo>
                  <a:pt x="207433" y="7056"/>
                  <a:pt x="205525" y="5267"/>
                  <a:pt x="203200" y="4234"/>
                </a:cubicBezTo>
                <a:cubicBezTo>
                  <a:pt x="199122" y="2422"/>
                  <a:pt x="190500" y="0"/>
                  <a:pt x="190500" y="0"/>
                </a:cubicBezTo>
                <a:cubicBezTo>
                  <a:pt x="168628" y="706"/>
                  <a:pt x="146730" y="832"/>
                  <a:pt x="124884" y="2117"/>
                </a:cubicBezTo>
                <a:cubicBezTo>
                  <a:pt x="122657" y="2248"/>
                  <a:pt x="120679" y="3621"/>
                  <a:pt x="118534" y="4234"/>
                </a:cubicBezTo>
                <a:cubicBezTo>
                  <a:pt x="115737" y="5033"/>
                  <a:pt x="112853" y="5514"/>
                  <a:pt x="110067" y="6350"/>
                </a:cubicBezTo>
                <a:cubicBezTo>
                  <a:pt x="105793" y="7632"/>
                  <a:pt x="101696" y="9502"/>
                  <a:pt x="97367" y="10584"/>
                </a:cubicBezTo>
                <a:lnTo>
                  <a:pt x="80434" y="14817"/>
                </a:lnTo>
                <a:cubicBezTo>
                  <a:pt x="77612" y="15523"/>
                  <a:pt x="74820" y="16364"/>
                  <a:pt x="71967" y="16934"/>
                </a:cubicBezTo>
                <a:cubicBezTo>
                  <a:pt x="68439" y="17639"/>
                  <a:pt x="64896" y="18270"/>
                  <a:pt x="61384" y="19050"/>
                </a:cubicBezTo>
                <a:cubicBezTo>
                  <a:pt x="58544" y="19681"/>
                  <a:pt x="55770" y="20596"/>
                  <a:pt x="52917" y="21167"/>
                </a:cubicBezTo>
                <a:cubicBezTo>
                  <a:pt x="34287" y="24894"/>
                  <a:pt x="46227" y="21281"/>
                  <a:pt x="33867" y="25400"/>
                </a:cubicBezTo>
                <a:cubicBezTo>
                  <a:pt x="17453" y="36343"/>
                  <a:pt x="25995" y="32257"/>
                  <a:pt x="8467" y="38100"/>
                </a:cubicBezTo>
                <a:lnTo>
                  <a:pt x="2117" y="40217"/>
                </a:lnTo>
                <a:cubicBezTo>
                  <a:pt x="1411" y="42334"/>
                  <a:pt x="0" y="44336"/>
                  <a:pt x="0" y="46567"/>
                </a:cubicBezTo>
                <a:cubicBezTo>
                  <a:pt x="0" y="48798"/>
                  <a:pt x="1119" y="50921"/>
                  <a:pt x="2117" y="52917"/>
                </a:cubicBezTo>
                <a:cubicBezTo>
                  <a:pt x="5064" y="58812"/>
                  <a:pt x="8018" y="60935"/>
                  <a:pt x="12700" y="65617"/>
                </a:cubicBezTo>
                <a:cubicBezTo>
                  <a:pt x="14935" y="72322"/>
                  <a:pt x="14362" y="72457"/>
                  <a:pt x="19050" y="78317"/>
                </a:cubicBezTo>
                <a:cubicBezTo>
                  <a:pt x="20297" y="79875"/>
                  <a:pt x="22087" y="80953"/>
                  <a:pt x="23284" y="82550"/>
                </a:cubicBezTo>
                <a:cubicBezTo>
                  <a:pt x="26337" y="86620"/>
                  <a:pt x="28928" y="91017"/>
                  <a:pt x="31750" y="95250"/>
                </a:cubicBezTo>
                <a:cubicBezTo>
                  <a:pt x="33161" y="97367"/>
                  <a:pt x="33867" y="100189"/>
                  <a:pt x="35984" y="101600"/>
                </a:cubicBezTo>
                <a:lnTo>
                  <a:pt x="48684" y="110067"/>
                </a:lnTo>
                <a:lnTo>
                  <a:pt x="55034" y="114300"/>
                </a:lnTo>
                <a:cubicBezTo>
                  <a:pt x="55739" y="116417"/>
                  <a:pt x="55756" y="118908"/>
                  <a:pt x="57150" y="120650"/>
                </a:cubicBezTo>
                <a:cubicBezTo>
                  <a:pt x="58739" y="122637"/>
                  <a:pt x="61513" y="123295"/>
                  <a:pt x="63500" y="124884"/>
                </a:cubicBezTo>
                <a:cubicBezTo>
                  <a:pt x="65058" y="126131"/>
                  <a:pt x="66323" y="127706"/>
                  <a:pt x="67734" y="129117"/>
                </a:cubicBezTo>
                <a:cubicBezTo>
                  <a:pt x="68439" y="131234"/>
                  <a:pt x="68852" y="133471"/>
                  <a:pt x="69850" y="135467"/>
                </a:cubicBezTo>
                <a:cubicBezTo>
                  <a:pt x="73476" y="142718"/>
                  <a:pt x="79844" y="148434"/>
                  <a:pt x="86784" y="152400"/>
                </a:cubicBezTo>
                <a:cubicBezTo>
                  <a:pt x="89523" y="153966"/>
                  <a:pt x="92511" y="155068"/>
                  <a:pt x="95250" y="156634"/>
                </a:cubicBezTo>
                <a:cubicBezTo>
                  <a:pt x="97459" y="157896"/>
                  <a:pt x="99275" y="159834"/>
                  <a:pt x="101600" y="160867"/>
                </a:cubicBezTo>
                <a:cubicBezTo>
                  <a:pt x="105678" y="162679"/>
                  <a:pt x="110067" y="163689"/>
                  <a:pt x="114300" y="165100"/>
                </a:cubicBezTo>
                <a:lnTo>
                  <a:pt x="120650" y="167217"/>
                </a:lnTo>
                <a:cubicBezTo>
                  <a:pt x="129822" y="166511"/>
                  <a:pt x="139242" y="167331"/>
                  <a:pt x="148167" y="165100"/>
                </a:cubicBezTo>
                <a:cubicBezTo>
                  <a:pt x="151071" y="164374"/>
                  <a:pt x="152026" y="160410"/>
                  <a:pt x="154517" y="158750"/>
                </a:cubicBezTo>
                <a:cubicBezTo>
                  <a:pt x="156373" y="157512"/>
                  <a:pt x="158750" y="157339"/>
                  <a:pt x="160867" y="156634"/>
                </a:cubicBezTo>
                <a:lnTo>
                  <a:pt x="173567" y="148167"/>
                </a:lnTo>
                <a:cubicBezTo>
                  <a:pt x="175684" y="146756"/>
                  <a:pt x="177504" y="144739"/>
                  <a:pt x="179917" y="143934"/>
                </a:cubicBezTo>
                <a:cubicBezTo>
                  <a:pt x="184150" y="142523"/>
                  <a:pt x="188288" y="140782"/>
                  <a:pt x="192617" y="139700"/>
                </a:cubicBezTo>
                <a:cubicBezTo>
                  <a:pt x="203249" y="137043"/>
                  <a:pt x="198324" y="138504"/>
                  <a:pt x="207434" y="135467"/>
                </a:cubicBezTo>
                <a:cubicBezTo>
                  <a:pt x="225778" y="136173"/>
                  <a:pt x="244153" y="136321"/>
                  <a:pt x="262467" y="137584"/>
                </a:cubicBezTo>
                <a:cubicBezTo>
                  <a:pt x="264693" y="137737"/>
                  <a:pt x="266672" y="139087"/>
                  <a:pt x="268817" y="139700"/>
                </a:cubicBezTo>
                <a:cubicBezTo>
                  <a:pt x="271614" y="140499"/>
                  <a:pt x="274462" y="141111"/>
                  <a:pt x="277284" y="141817"/>
                </a:cubicBezTo>
                <a:cubicBezTo>
                  <a:pt x="286456" y="141111"/>
                  <a:pt x="295780" y="141504"/>
                  <a:pt x="304800" y="139700"/>
                </a:cubicBezTo>
                <a:cubicBezTo>
                  <a:pt x="306757" y="139309"/>
                  <a:pt x="307323" y="136494"/>
                  <a:pt x="309034" y="135467"/>
                </a:cubicBezTo>
                <a:cubicBezTo>
                  <a:pt x="310947" y="134319"/>
                  <a:pt x="313267" y="134056"/>
                  <a:pt x="315384" y="133350"/>
                </a:cubicBezTo>
                <a:cubicBezTo>
                  <a:pt x="318206" y="129117"/>
                  <a:pt x="320252" y="124247"/>
                  <a:pt x="323850" y="120650"/>
                </a:cubicBezTo>
                <a:cubicBezTo>
                  <a:pt x="327370" y="117131"/>
                  <a:pt x="330180" y="114875"/>
                  <a:pt x="332317" y="110067"/>
                </a:cubicBezTo>
                <a:cubicBezTo>
                  <a:pt x="342389" y="87402"/>
                  <a:pt x="331204" y="105385"/>
                  <a:pt x="340784" y="91017"/>
                </a:cubicBezTo>
                <a:lnTo>
                  <a:pt x="338667" y="6985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4" name="Freeform: Shape 1023">
            <a:extLst>
              <a:ext uri="{FF2B5EF4-FFF2-40B4-BE49-F238E27FC236}">
                <a16:creationId xmlns:a16="http://schemas.microsoft.com/office/drawing/2014/main" id="{0BEF1076-F53E-4AEB-9D87-620BEE6DED73}"/>
              </a:ext>
            </a:extLst>
          </p:cNvPr>
          <p:cNvSpPr/>
          <p:nvPr/>
        </p:nvSpPr>
        <p:spPr>
          <a:xfrm rot="3028085">
            <a:off x="2576478" y="4365837"/>
            <a:ext cx="185527" cy="248004"/>
          </a:xfrm>
          <a:custGeom>
            <a:avLst/>
            <a:gdLst>
              <a:gd name="connsiteX0" fmla="*/ 158010 w 185527"/>
              <a:gd name="connsiteY0" fmla="*/ 150638 h 248004"/>
              <a:gd name="connsiteX1" fmla="*/ 158010 w 185527"/>
              <a:gd name="connsiteY1" fmla="*/ 150638 h 248004"/>
              <a:gd name="connsiteX2" fmla="*/ 164360 w 185527"/>
              <a:gd name="connsiteY2" fmla="*/ 133704 h 248004"/>
              <a:gd name="connsiteX3" fmla="*/ 168594 w 185527"/>
              <a:gd name="connsiteY3" fmla="*/ 129471 h 248004"/>
              <a:gd name="connsiteX4" fmla="*/ 170710 w 185527"/>
              <a:gd name="connsiteY4" fmla="*/ 114654 h 248004"/>
              <a:gd name="connsiteX5" fmla="*/ 177060 w 185527"/>
              <a:gd name="connsiteY5" fmla="*/ 93488 h 248004"/>
              <a:gd name="connsiteX6" fmla="*/ 179177 w 185527"/>
              <a:gd name="connsiteY6" fmla="*/ 87138 h 248004"/>
              <a:gd name="connsiteX7" fmla="*/ 183410 w 185527"/>
              <a:gd name="connsiteY7" fmla="*/ 63854 h 248004"/>
              <a:gd name="connsiteX8" fmla="*/ 185527 w 185527"/>
              <a:gd name="connsiteY8" fmla="*/ 55388 h 248004"/>
              <a:gd name="connsiteX9" fmla="*/ 179177 w 185527"/>
              <a:gd name="connsiteY9" fmla="*/ 27871 h 248004"/>
              <a:gd name="connsiteX10" fmla="*/ 166477 w 185527"/>
              <a:gd name="connsiteY10" fmla="*/ 19404 h 248004"/>
              <a:gd name="connsiteX11" fmla="*/ 160127 w 185527"/>
              <a:gd name="connsiteY11" fmla="*/ 15171 h 248004"/>
              <a:gd name="connsiteX12" fmla="*/ 143194 w 185527"/>
              <a:gd name="connsiteY12" fmla="*/ 10938 h 248004"/>
              <a:gd name="connsiteX13" fmla="*/ 136844 w 185527"/>
              <a:gd name="connsiteY13" fmla="*/ 6704 h 248004"/>
              <a:gd name="connsiteX14" fmla="*/ 132610 w 185527"/>
              <a:gd name="connsiteY14" fmla="*/ 354 h 248004"/>
              <a:gd name="connsiteX15" fmla="*/ 71227 w 185527"/>
              <a:gd name="connsiteY15" fmla="*/ 2471 h 248004"/>
              <a:gd name="connsiteX16" fmla="*/ 58527 w 185527"/>
              <a:gd name="connsiteY16" fmla="*/ 6704 h 248004"/>
              <a:gd name="connsiteX17" fmla="*/ 37360 w 185527"/>
              <a:gd name="connsiteY17" fmla="*/ 21521 h 248004"/>
              <a:gd name="connsiteX18" fmla="*/ 33127 w 185527"/>
              <a:gd name="connsiteY18" fmla="*/ 27871 h 248004"/>
              <a:gd name="connsiteX19" fmla="*/ 18310 w 185527"/>
              <a:gd name="connsiteY19" fmla="*/ 40571 h 248004"/>
              <a:gd name="connsiteX20" fmla="*/ 11960 w 185527"/>
              <a:gd name="connsiteY20" fmla="*/ 53271 h 248004"/>
              <a:gd name="connsiteX21" fmla="*/ 5610 w 185527"/>
              <a:gd name="connsiteY21" fmla="*/ 68088 h 248004"/>
              <a:gd name="connsiteX22" fmla="*/ 3494 w 185527"/>
              <a:gd name="connsiteY22" fmla="*/ 93488 h 248004"/>
              <a:gd name="connsiteX23" fmla="*/ 9844 w 185527"/>
              <a:gd name="connsiteY23" fmla="*/ 154871 h 248004"/>
              <a:gd name="connsiteX24" fmla="*/ 16194 w 185527"/>
              <a:gd name="connsiteY24" fmla="*/ 169688 h 248004"/>
              <a:gd name="connsiteX25" fmla="*/ 22544 w 185527"/>
              <a:gd name="connsiteY25" fmla="*/ 182388 h 248004"/>
              <a:gd name="connsiteX26" fmla="*/ 26777 w 185527"/>
              <a:gd name="connsiteY26" fmla="*/ 199321 h 248004"/>
              <a:gd name="connsiteX27" fmla="*/ 33127 w 185527"/>
              <a:gd name="connsiteY27" fmla="*/ 214138 h 248004"/>
              <a:gd name="connsiteX28" fmla="*/ 58527 w 185527"/>
              <a:gd name="connsiteY28" fmla="*/ 226838 h 248004"/>
              <a:gd name="connsiteX29" fmla="*/ 64877 w 185527"/>
              <a:gd name="connsiteY29" fmla="*/ 228954 h 248004"/>
              <a:gd name="connsiteX30" fmla="*/ 71227 w 185527"/>
              <a:gd name="connsiteY30" fmla="*/ 233188 h 248004"/>
              <a:gd name="connsiteX31" fmla="*/ 75460 w 185527"/>
              <a:gd name="connsiteY31" fmla="*/ 239538 h 248004"/>
              <a:gd name="connsiteX32" fmla="*/ 81810 w 185527"/>
              <a:gd name="connsiteY32" fmla="*/ 241654 h 248004"/>
              <a:gd name="connsiteX33" fmla="*/ 83927 w 185527"/>
              <a:gd name="connsiteY33" fmla="*/ 248004 h 248004"/>
              <a:gd name="connsiteX34" fmla="*/ 88160 w 185527"/>
              <a:gd name="connsiteY34" fmla="*/ 241654 h 248004"/>
              <a:gd name="connsiteX35" fmla="*/ 92394 w 185527"/>
              <a:gd name="connsiteY35" fmla="*/ 237421 h 248004"/>
              <a:gd name="connsiteX36" fmla="*/ 102977 w 185527"/>
              <a:gd name="connsiteY36" fmla="*/ 218371 h 248004"/>
              <a:gd name="connsiteX37" fmla="*/ 109327 w 185527"/>
              <a:gd name="connsiteY37" fmla="*/ 214138 h 248004"/>
              <a:gd name="connsiteX38" fmla="*/ 113560 w 185527"/>
              <a:gd name="connsiteY38" fmla="*/ 209904 h 248004"/>
              <a:gd name="connsiteX39" fmla="*/ 126260 w 185527"/>
              <a:gd name="connsiteY39" fmla="*/ 205671 h 248004"/>
              <a:gd name="connsiteX40" fmla="*/ 132610 w 185527"/>
              <a:gd name="connsiteY40" fmla="*/ 203554 h 248004"/>
              <a:gd name="connsiteX41" fmla="*/ 136844 w 185527"/>
              <a:gd name="connsiteY41" fmla="*/ 199321 h 248004"/>
              <a:gd name="connsiteX42" fmla="*/ 149544 w 185527"/>
              <a:gd name="connsiteY42" fmla="*/ 190854 h 248004"/>
              <a:gd name="connsiteX43" fmla="*/ 158010 w 185527"/>
              <a:gd name="connsiteY43" fmla="*/ 178154 h 248004"/>
              <a:gd name="connsiteX44" fmla="*/ 160127 w 185527"/>
              <a:gd name="connsiteY44" fmla="*/ 169688 h 248004"/>
              <a:gd name="connsiteX45" fmla="*/ 158010 w 185527"/>
              <a:gd name="connsiteY45" fmla="*/ 150638 h 2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5527" h="248004">
                <a:moveTo>
                  <a:pt x="158010" y="150638"/>
                </a:moveTo>
                <a:lnTo>
                  <a:pt x="158010" y="150638"/>
                </a:lnTo>
                <a:cubicBezTo>
                  <a:pt x="160127" y="144993"/>
                  <a:pt x="161664" y="139096"/>
                  <a:pt x="164360" y="133704"/>
                </a:cubicBezTo>
                <a:cubicBezTo>
                  <a:pt x="165253" y="131919"/>
                  <a:pt x="167963" y="131364"/>
                  <a:pt x="168594" y="129471"/>
                </a:cubicBezTo>
                <a:cubicBezTo>
                  <a:pt x="170172" y="124738"/>
                  <a:pt x="169818" y="119563"/>
                  <a:pt x="170710" y="114654"/>
                </a:cubicBezTo>
                <a:cubicBezTo>
                  <a:pt x="171988" y="107624"/>
                  <a:pt x="174855" y="100104"/>
                  <a:pt x="177060" y="93488"/>
                </a:cubicBezTo>
                <a:cubicBezTo>
                  <a:pt x="177766" y="91371"/>
                  <a:pt x="178810" y="89339"/>
                  <a:pt x="179177" y="87138"/>
                </a:cubicBezTo>
                <a:cubicBezTo>
                  <a:pt x="180705" y="77971"/>
                  <a:pt x="181442" y="72709"/>
                  <a:pt x="183410" y="63854"/>
                </a:cubicBezTo>
                <a:cubicBezTo>
                  <a:pt x="184041" y="61014"/>
                  <a:pt x="184821" y="58210"/>
                  <a:pt x="185527" y="55388"/>
                </a:cubicBezTo>
                <a:cubicBezTo>
                  <a:pt x="184716" y="47283"/>
                  <a:pt x="186784" y="34527"/>
                  <a:pt x="179177" y="27871"/>
                </a:cubicBezTo>
                <a:cubicBezTo>
                  <a:pt x="175348" y="24521"/>
                  <a:pt x="170710" y="22226"/>
                  <a:pt x="166477" y="19404"/>
                </a:cubicBezTo>
                <a:cubicBezTo>
                  <a:pt x="164360" y="17993"/>
                  <a:pt x="162595" y="15788"/>
                  <a:pt x="160127" y="15171"/>
                </a:cubicBezTo>
                <a:lnTo>
                  <a:pt x="143194" y="10938"/>
                </a:lnTo>
                <a:cubicBezTo>
                  <a:pt x="141077" y="9527"/>
                  <a:pt x="138643" y="8503"/>
                  <a:pt x="136844" y="6704"/>
                </a:cubicBezTo>
                <a:cubicBezTo>
                  <a:pt x="135045" y="4905"/>
                  <a:pt x="135149" y="518"/>
                  <a:pt x="132610" y="354"/>
                </a:cubicBezTo>
                <a:cubicBezTo>
                  <a:pt x="112179" y="-964"/>
                  <a:pt x="91688" y="1765"/>
                  <a:pt x="71227" y="2471"/>
                </a:cubicBezTo>
                <a:cubicBezTo>
                  <a:pt x="66994" y="3882"/>
                  <a:pt x="62240" y="4229"/>
                  <a:pt x="58527" y="6704"/>
                </a:cubicBezTo>
                <a:cubicBezTo>
                  <a:pt x="42892" y="17128"/>
                  <a:pt x="49897" y="12118"/>
                  <a:pt x="37360" y="21521"/>
                </a:cubicBezTo>
                <a:cubicBezTo>
                  <a:pt x="35949" y="23638"/>
                  <a:pt x="34926" y="26072"/>
                  <a:pt x="33127" y="27871"/>
                </a:cubicBezTo>
                <a:cubicBezTo>
                  <a:pt x="23552" y="37446"/>
                  <a:pt x="28425" y="25397"/>
                  <a:pt x="18310" y="40571"/>
                </a:cubicBezTo>
                <a:cubicBezTo>
                  <a:pt x="10177" y="52772"/>
                  <a:pt x="17217" y="41004"/>
                  <a:pt x="11960" y="53271"/>
                </a:cubicBezTo>
                <a:cubicBezTo>
                  <a:pt x="4113" y="71580"/>
                  <a:pt x="10575" y="53196"/>
                  <a:pt x="5610" y="68088"/>
                </a:cubicBezTo>
                <a:cubicBezTo>
                  <a:pt x="4905" y="76555"/>
                  <a:pt x="3494" y="84992"/>
                  <a:pt x="3494" y="93488"/>
                </a:cubicBezTo>
                <a:cubicBezTo>
                  <a:pt x="3494" y="150443"/>
                  <a:pt x="-7642" y="137389"/>
                  <a:pt x="9844" y="154871"/>
                </a:cubicBezTo>
                <a:cubicBezTo>
                  <a:pt x="14248" y="172494"/>
                  <a:pt x="8885" y="155069"/>
                  <a:pt x="16194" y="169688"/>
                </a:cubicBezTo>
                <a:cubicBezTo>
                  <a:pt x="24958" y="187215"/>
                  <a:pt x="10409" y="164189"/>
                  <a:pt x="22544" y="182388"/>
                </a:cubicBezTo>
                <a:cubicBezTo>
                  <a:pt x="26845" y="203897"/>
                  <a:pt x="22439" y="184139"/>
                  <a:pt x="26777" y="199321"/>
                </a:cubicBezTo>
                <a:cubicBezTo>
                  <a:pt x="28439" y="205138"/>
                  <a:pt x="28218" y="209842"/>
                  <a:pt x="33127" y="214138"/>
                </a:cubicBezTo>
                <a:cubicBezTo>
                  <a:pt x="43224" y="222973"/>
                  <a:pt x="46540" y="222842"/>
                  <a:pt x="58527" y="226838"/>
                </a:cubicBezTo>
                <a:lnTo>
                  <a:pt x="64877" y="228954"/>
                </a:lnTo>
                <a:cubicBezTo>
                  <a:pt x="66994" y="230365"/>
                  <a:pt x="69428" y="231389"/>
                  <a:pt x="71227" y="233188"/>
                </a:cubicBezTo>
                <a:cubicBezTo>
                  <a:pt x="73026" y="234987"/>
                  <a:pt x="73474" y="237949"/>
                  <a:pt x="75460" y="239538"/>
                </a:cubicBezTo>
                <a:cubicBezTo>
                  <a:pt x="77202" y="240932"/>
                  <a:pt x="79693" y="240949"/>
                  <a:pt x="81810" y="241654"/>
                </a:cubicBezTo>
                <a:cubicBezTo>
                  <a:pt x="82516" y="243771"/>
                  <a:pt x="81696" y="248004"/>
                  <a:pt x="83927" y="248004"/>
                </a:cubicBezTo>
                <a:cubicBezTo>
                  <a:pt x="86471" y="248004"/>
                  <a:pt x="86571" y="243640"/>
                  <a:pt x="88160" y="241654"/>
                </a:cubicBezTo>
                <a:cubicBezTo>
                  <a:pt x="89407" y="240096"/>
                  <a:pt x="90983" y="238832"/>
                  <a:pt x="92394" y="237421"/>
                </a:cubicBezTo>
                <a:cubicBezTo>
                  <a:pt x="94599" y="230803"/>
                  <a:pt x="96737" y="222531"/>
                  <a:pt x="102977" y="218371"/>
                </a:cubicBezTo>
                <a:cubicBezTo>
                  <a:pt x="105094" y="216960"/>
                  <a:pt x="107341" y="215727"/>
                  <a:pt x="109327" y="214138"/>
                </a:cubicBezTo>
                <a:cubicBezTo>
                  <a:pt x="110885" y="212891"/>
                  <a:pt x="111775" y="210797"/>
                  <a:pt x="113560" y="209904"/>
                </a:cubicBezTo>
                <a:cubicBezTo>
                  <a:pt x="117551" y="207908"/>
                  <a:pt x="122027" y="207082"/>
                  <a:pt x="126260" y="205671"/>
                </a:cubicBezTo>
                <a:lnTo>
                  <a:pt x="132610" y="203554"/>
                </a:lnTo>
                <a:cubicBezTo>
                  <a:pt x="134021" y="202143"/>
                  <a:pt x="135133" y="200348"/>
                  <a:pt x="136844" y="199321"/>
                </a:cubicBezTo>
                <a:cubicBezTo>
                  <a:pt x="147144" y="193142"/>
                  <a:pt x="140127" y="202962"/>
                  <a:pt x="149544" y="190854"/>
                </a:cubicBezTo>
                <a:cubicBezTo>
                  <a:pt x="152667" y="186838"/>
                  <a:pt x="158010" y="178154"/>
                  <a:pt x="158010" y="178154"/>
                </a:cubicBezTo>
                <a:cubicBezTo>
                  <a:pt x="158716" y="175332"/>
                  <a:pt x="158585" y="172155"/>
                  <a:pt x="160127" y="169688"/>
                </a:cubicBezTo>
                <a:cubicBezTo>
                  <a:pt x="169093" y="155344"/>
                  <a:pt x="158363" y="153813"/>
                  <a:pt x="158010" y="150638"/>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25" name="Freeform: Shape 1024">
            <a:extLst>
              <a:ext uri="{FF2B5EF4-FFF2-40B4-BE49-F238E27FC236}">
                <a16:creationId xmlns:a16="http://schemas.microsoft.com/office/drawing/2014/main" id="{4EC9CCB9-A99F-4B33-9142-A59B7999C6C2}"/>
              </a:ext>
            </a:extLst>
          </p:cNvPr>
          <p:cNvSpPr/>
          <p:nvPr/>
        </p:nvSpPr>
        <p:spPr>
          <a:xfrm rot="3028085">
            <a:off x="4745764" y="4417789"/>
            <a:ext cx="480483" cy="614190"/>
          </a:xfrm>
          <a:custGeom>
            <a:avLst/>
            <a:gdLst>
              <a:gd name="connsiteX0" fmla="*/ 82550 w 480483"/>
              <a:gd name="connsiteY0" fmla="*/ 614190 h 614190"/>
              <a:gd name="connsiteX1" fmla="*/ 82550 w 480483"/>
              <a:gd name="connsiteY1" fmla="*/ 614190 h 614190"/>
              <a:gd name="connsiteX2" fmla="*/ 88900 w 480483"/>
              <a:gd name="connsiteY2" fmla="*/ 595140 h 614190"/>
              <a:gd name="connsiteX3" fmla="*/ 95250 w 480483"/>
              <a:gd name="connsiteY3" fmla="*/ 593024 h 614190"/>
              <a:gd name="connsiteX4" fmla="*/ 99483 w 480483"/>
              <a:gd name="connsiteY4" fmla="*/ 588790 h 614190"/>
              <a:gd name="connsiteX5" fmla="*/ 105833 w 480483"/>
              <a:gd name="connsiteY5" fmla="*/ 584557 h 614190"/>
              <a:gd name="connsiteX6" fmla="*/ 120650 w 480483"/>
              <a:gd name="connsiteY6" fmla="*/ 573974 h 614190"/>
              <a:gd name="connsiteX7" fmla="*/ 133350 w 480483"/>
              <a:gd name="connsiteY7" fmla="*/ 559157 h 614190"/>
              <a:gd name="connsiteX8" fmla="*/ 143933 w 480483"/>
              <a:gd name="connsiteY8" fmla="*/ 550690 h 614190"/>
              <a:gd name="connsiteX9" fmla="*/ 156633 w 480483"/>
              <a:gd name="connsiteY9" fmla="*/ 531640 h 614190"/>
              <a:gd name="connsiteX10" fmla="*/ 160866 w 480483"/>
              <a:gd name="connsiteY10" fmla="*/ 525290 h 614190"/>
              <a:gd name="connsiteX11" fmla="*/ 165100 w 480483"/>
              <a:gd name="connsiteY11" fmla="*/ 521057 h 614190"/>
              <a:gd name="connsiteX12" fmla="*/ 175683 w 480483"/>
              <a:gd name="connsiteY12" fmla="*/ 510474 h 614190"/>
              <a:gd name="connsiteX13" fmla="*/ 177800 w 480483"/>
              <a:gd name="connsiteY13" fmla="*/ 504124 h 614190"/>
              <a:gd name="connsiteX14" fmla="*/ 190500 w 480483"/>
              <a:gd name="connsiteY14" fmla="*/ 497774 h 614190"/>
              <a:gd name="connsiteX15" fmla="*/ 201083 w 480483"/>
              <a:gd name="connsiteY15" fmla="*/ 489307 h 614190"/>
              <a:gd name="connsiteX16" fmla="*/ 207433 w 480483"/>
              <a:gd name="connsiteY16" fmla="*/ 487190 h 614190"/>
              <a:gd name="connsiteX17" fmla="*/ 213783 w 480483"/>
              <a:gd name="connsiteY17" fmla="*/ 480840 h 614190"/>
              <a:gd name="connsiteX18" fmla="*/ 222250 w 480483"/>
              <a:gd name="connsiteY18" fmla="*/ 474490 h 614190"/>
              <a:gd name="connsiteX19" fmla="*/ 226483 w 480483"/>
              <a:gd name="connsiteY19" fmla="*/ 468140 h 614190"/>
              <a:gd name="connsiteX20" fmla="*/ 232833 w 480483"/>
              <a:gd name="connsiteY20" fmla="*/ 466024 h 614190"/>
              <a:gd name="connsiteX21" fmla="*/ 249766 w 480483"/>
              <a:gd name="connsiteY21" fmla="*/ 457557 h 614190"/>
              <a:gd name="connsiteX22" fmla="*/ 260350 w 480483"/>
              <a:gd name="connsiteY22" fmla="*/ 449090 h 614190"/>
              <a:gd name="connsiteX23" fmla="*/ 266700 w 480483"/>
              <a:gd name="connsiteY23" fmla="*/ 446974 h 614190"/>
              <a:gd name="connsiteX24" fmla="*/ 270933 w 480483"/>
              <a:gd name="connsiteY24" fmla="*/ 440624 h 614190"/>
              <a:gd name="connsiteX25" fmla="*/ 283633 w 480483"/>
              <a:gd name="connsiteY25" fmla="*/ 434274 h 614190"/>
              <a:gd name="connsiteX26" fmla="*/ 292100 w 480483"/>
              <a:gd name="connsiteY26" fmla="*/ 425807 h 614190"/>
              <a:gd name="connsiteX27" fmla="*/ 311150 w 480483"/>
              <a:gd name="connsiteY27" fmla="*/ 415224 h 614190"/>
              <a:gd name="connsiteX28" fmla="*/ 315383 w 480483"/>
              <a:gd name="connsiteY28" fmla="*/ 410990 h 614190"/>
              <a:gd name="connsiteX29" fmla="*/ 321733 w 480483"/>
              <a:gd name="connsiteY29" fmla="*/ 406757 h 614190"/>
              <a:gd name="connsiteX30" fmla="*/ 328083 w 480483"/>
              <a:gd name="connsiteY30" fmla="*/ 400407 h 614190"/>
              <a:gd name="connsiteX31" fmla="*/ 340783 w 480483"/>
              <a:gd name="connsiteY31" fmla="*/ 383474 h 614190"/>
              <a:gd name="connsiteX32" fmla="*/ 347133 w 480483"/>
              <a:gd name="connsiteY32" fmla="*/ 370774 h 614190"/>
              <a:gd name="connsiteX33" fmla="*/ 355600 w 480483"/>
              <a:gd name="connsiteY33" fmla="*/ 362307 h 614190"/>
              <a:gd name="connsiteX34" fmla="*/ 359833 w 480483"/>
              <a:gd name="connsiteY34" fmla="*/ 355957 h 614190"/>
              <a:gd name="connsiteX35" fmla="*/ 370416 w 480483"/>
              <a:gd name="connsiteY35" fmla="*/ 347490 h 614190"/>
              <a:gd name="connsiteX36" fmla="*/ 374650 w 480483"/>
              <a:gd name="connsiteY36" fmla="*/ 341140 h 614190"/>
              <a:gd name="connsiteX37" fmla="*/ 381000 w 480483"/>
              <a:gd name="connsiteY37" fmla="*/ 332674 h 614190"/>
              <a:gd name="connsiteX38" fmla="*/ 385233 w 480483"/>
              <a:gd name="connsiteY38" fmla="*/ 326324 h 614190"/>
              <a:gd name="connsiteX39" fmla="*/ 391583 w 480483"/>
              <a:gd name="connsiteY39" fmla="*/ 322090 h 614190"/>
              <a:gd name="connsiteX40" fmla="*/ 402166 w 480483"/>
              <a:gd name="connsiteY40" fmla="*/ 311507 h 614190"/>
              <a:gd name="connsiteX41" fmla="*/ 406400 w 480483"/>
              <a:gd name="connsiteY41" fmla="*/ 307274 h 614190"/>
              <a:gd name="connsiteX42" fmla="*/ 419100 w 480483"/>
              <a:gd name="connsiteY42" fmla="*/ 298807 h 614190"/>
              <a:gd name="connsiteX43" fmla="*/ 423333 w 480483"/>
              <a:gd name="connsiteY43" fmla="*/ 292457 h 614190"/>
              <a:gd name="connsiteX44" fmla="*/ 429683 w 480483"/>
              <a:gd name="connsiteY44" fmla="*/ 279757 h 614190"/>
              <a:gd name="connsiteX45" fmla="*/ 440266 w 480483"/>
              <a:gd name="connsiteY45" fmla="*/ 267057 h 614190"/>
              <a:gd name="connsiteX46" fmla="*/ 442383 w 480483"/>
              <a:gd name="connsiteY46" fmla="*/ 260707 h 614190"/>
              <a:gd name="connsiteX47" fmla="*/ 457200 w 480483"/>
              <a:gd name="connsiteY47" fmla="*/ 243774 h 614190"/>
              <a:gd name="connsiteX48" fmla="*/ 459316 w 480483"/>
              <a:gd name="connsiteY48" fmla="*/ 237424 h 614190"/>
              <a:gd name="connsiteX49" fmla="*/ 467783 w 480483"/>
              <a:gd name="connsiteY49" fmla="*/ 226840 h 614190"/>
              <a:gd name="connsiteX50" fmla="*/ 469900 w 480483"/>
              <a:gd name="connsiteY50" fmla="*/ 220490 h 614190"/>
              <a:gd name="connsiteX51" fmla="*/ 476250 w 480483"/>
              <a:gd name="connsiteY51" fmla="*/ 216257 h 614190"/>
              <a:gd name="connsiteX52" fmla="*/ 480483 w 480483"/>
              <a:gd name="connsiteY52" fmla="*/ 203557 h 614190"/>
              <a:gd name="connsiteX53" fmla="*/ 478366 w 480483"/>
              <a:gd name="connsiteY53" fmla="*/ 192974 h 614190"/>
              <a:gd name="connsiteX54" fmla="*/ 472016 w 480483"/>
              <a:gd name="connsiteY54" fmla="*/ 188740 h 614190"/>
              <a:gd name="connsiteX55" fmla="*/ 461433 w 480483"/>
              <a:gd name="connsiteY55" fmla="*/ 176040 h 614190"/>
              <a:gd name="connsiteX56" fmla="*/ 455083 w 480483"/>
              <a:gd name="connsiteY56" fmla="*/ 169690 h 614190"/>
              <a:gd name="connsiteX57" fmla="*/ 446616 w 480483"/>
              <a:gd name="connsiteY57" fmla="*/ 156990 h 614190"/>
              <a:gd name="connsiteX58" fmla="*/ 438150 w 480483"/>
              <a:gd name="connsiteY58" fmla="*/ 144290 h 614190"/>
              <a:gd name="connsiteX59" fmla="*/ 429683 w 480483"/>
              <a:gd name="connsiteY59" fmla="*/ 133707 h 614190"/>
              <a:gd name="connsiteX60" fmla="*/ 427566 w 480483"/>
              <a:gd name="connsiteY60" fmla="*/ 127357 h 614190"/>
              <a:gd name="connsiteX61" fmla="*/ 425450 w 480483"/>
              <a:gd name="connsiteY61" fmla="*/ 114657 h 614190"/>
              <a:gd name="connsiteX62" fmla="*/ 423333 w 480483"/>
              <a:gd name="connsiteY62" fmla="*/ 108307 h 614190"/>
              <a:gd name="connsiteX63" fmla="*/ 416983 w 480483"/>
              <a:gd name="connsiteY63" fmla="*/ 104074 h 614190"/>
              <a:gd name="connsiteX64" fmla="*/ 378883 w 480483"/>
              <a:gd name="connsiteY64" fmla="*/ 101957 h 614190"/>
              <a:gd name="connsiteX65" fmla="*/ 370416 w 480483"/>
              <a:gd name="connsiteY65" fmla="*/ 87140 h 614190"/>
              <a:gd name="connsiteX66" fmla="*/ 368300 w 480483"/>
              <a:gd name="connsiteY66" fmla="*/ 78674 h 614190"/>
              <a:gd name="connsiteX67" fmla="*/ 359833 w 480483"/>
              <a:gd name="connsiteY67" fmla="*/ 68090 h 614190"/>
              <a:gd name="connsiteX68" fmla="*/ 351366 w 480483"/>
              <a:gd name="connsiteY68" fmla="*/ 57507 h 614190"/>
              <a:gd name="connsiteX69" fmla="*/ 336550 w 480483"/>
              <a:gd name="connsiteY69" fmla="*/ 42690 h 614190"/>
              <a:gd name="connsiteX70" fmla="*/ 328083 w 480483"/>
              <a:gd name="connsiteY70" fmla="*/ 32107 h 614190"/>
              <a:gd name="connsiteX71" fmla="*/ 317500 w 480483"/>
              <a:gd name="connsiteY71" fmla="*/ 15174 h 614190"/>
              <a:gd name="connsiteX72" fmla="*/ 311150 w 480483"/>
              <a:gd name="connsiteY72" fmla="*/ 10940 h 614190"/>
              <a:gd name="connsiteX73" fmla="*/ 306916 w 480483"/>
              <a:gd name="connsiteY73" fmla="*/ 4590 h 614190"/>
              <a:gd name="connsiteX74" fmla="*/ 283633 w 480483"/>
              <a:gd name="connsiteY74" fmla="*/ 2474 h 614190"/>
              <a:gd name="connsiteX75" fmla="*/ 273050 w 480483"/>
              <a:gd name="connsiteY75" fmla="*/ 13057 h 614190"/>
              <a:gd name="connsiteX76" fmla="*/ 264583 w 480483"/>
              <a:gd name="connsiteY76" fmla="*/ 21524 h 614190"/>
              <a:gd name="connsiteX77" fmla="*/ 256116 w 480483"/>
              <a:gd name="connsiteY77" fmla="*/ 32107 h 614190"/>
              <a:gd name="connsiteX78" fmla="*/ 251883 w 480483"/>
              <a:gd name="connsiteY78" fmla="*/ 38457 h 614190"/>
              <a:gd name="connsiteX79" fmla="*/ 239183 w 480483"/>
              <a:gd name="connsiteY79" fmla="*/ 44807 h 614190"/>
              <a:gd name="connsiteX80" fmla="*/ 228600 w 480483"/>
              <a:gd name="connsiteY80" fmla="*/ 55390 h 614190"/>
              <a:gd name="connsiteX81" fmla="*/ 218016 w 480483"/>
              <a:gd name="connsiteY81" fmla="*/ 61740 h 614190"/>
              <a:gd name="connsiteX82" fmla="*/ 213783 w 480483"/>
              <a:gd name="connsiteY82" fmla="*/ 65974 h 614190"/>
              <a:gd name="connsiteX83" fmla="*/ 186266 w 480483"/>
              <a:gd name="connsiteY83" fmla="*/ 72324 h 614190"/>
              <a:gd name="connsiteX84" fmla="*/ 175683 w 480483"/>
              <a:gd name="connsiteY84" fmla="*/ 78674 h 614190"/>
              <a:gd name="connsiteX85" fmla="*/ 167216 w 480483"/>
              <a:gd name="connsiteY85" fmla="*/ 82907 h 614190"/>
              <a:gd name="connsiteX86" fmla="*/ 154516 w 480483"/>
              <a:gd name="connsiteY86" fmla="*/ 91374 h 614190"/>
              <a:gd name="connsiteX87" fmla="*/ 148166 w 480483"/>
              <a:gd name="connsiteY87" fmla="*/ 95607 h 614190"/>
              <a:gd name="connsiteX88" fmla="*/ 141816 w 480483"/>
              <a:gd name="connsiteY88" fmla="*/ 101957 h 614190"/>
              <a:gd name="connsiteX89" fmla="*/ 133350 w 480483"/>
              <a:gd name="connsiteY89" fmla="*/ 106190 h 614190"/>
              <a:gd name="connsiteX90" fmla="*/ 120650 w 480483"/>
              <a:gd name="connsiteY90" fmla="*/ 114657 h 614190"/>
              <a:gd name="connsiteX91" fmla="*/ 114300 w 480483"/>
              <a:gd name="connsiteY91" fmla="*/ 118890 h 614190"/>
              <a:gd name="connsiteX92" fmla="*/ 103716 w 480483"/>
              <a:gd name="connsiteY92" fmla="*/ 127357 h 614190"/>
              <a:gd name="connsiteX93" fmla="*/ 97366 w 480483"/>
              <a:gd name="connsiteY93" fmla="*/ 137940 h 614190"/>
              <a:gd name="connsiteX94" fmla="*/ 88900 w 480483"/>
              <a:gd name="connsiteY94" fmla="*/ 150640 h 614190"/>
              <a:gd name="connsiteX95" fmla="*/ 80433 w 480483"/>
              <a:gd name="connsiteY95" fmla="*/ 161224 h 614190"/>
              <a:gd name="connsiteX96" fmla="*/ 74083 w 480483"/>
              <a:gd name="connsiteY96" fmla="*/ 167574 h 614190"/>
              <a:gd name="connsiteX97" fmla="*/ 67733 w 480483"/>
              <a:gd name="connsiteY97" fmla="*/ 182390 h 614190"/>
              <a:gd name="connsiteX98" fmla="*/ 63500 w 480483"/>
              <a:gd name="connsiteY98" fmla="*/ 188740 h 614190"/>
              <a:gd name="connsiteX99" fmla="*/ 61383 w 480483"/>
              <a:gd name="connsiteY99" fmla="*/ 195090 h 614190"/>
              <a:gd name="connsiteX100" fmla="*/ 57150 w 480483"/>
              <a:gd name="connsiteY100" fmla="*/ 203557 h 614190"/>
              <a:gd name="connsiteX101" fmla="*/ 52916 w 480483"/>
              <a:gd name="connsiteY101" fmla="*/ 220490 h 614190"/>
              <a:gd name="connsiteX102" fmla="*/ 50800 w 480483"/>
              <a:gd name="connsiteY102" fmla="*/ 228957 h 614190"/>
              <a:gd name="connsiteX103" fmla="*/ 48683 w 480483"/>
              <a:gd name="connsiteY103" fmla="*/ 241657 h 614190"/>
              <a:gd name="connsiteX104" fmla="*/ 44450 w 480483"/>
              <a:gd name="connsiteY104" fmla="*/ 258590 h 614190"/>
              <a:gd name="connsiteX105" fmla="*/ 38100 w 480483"/>
              <a:gd name="connsiteY105" fmla="*/ 277640 h 614190"/>
              <a:gd name="connsiteX106" fmla="*/ 35983 w 480483"/>
              <a:gd name="connsiteY106" fmla="*/ 283990 h 614190"/>
              <a:gd name="connsiteX107" fmla="*/ 29633 w 480483"/>
              <a:gd name="connsiteY107" fmla="*/ 298807 h 614190"/>
              <a:gd name="connsiteX108" fmla="*/ 21166 w 480483"/>
              <a:gd name="connsiteY108" fmla="*/ 315740 h 614190"/>
              <a:gd name="connsiteX109" fmla="*/ 14816 w 480483"/>
              <a:gd name="connsiteY109" fmla="*/ 328440 h 614190"/>
              <a:gd name="connsiteX110" fmla="*/ 12700 w 480483"/>
              <a:gd name="connsiteY110" fmla="*/ 334790 h 614190"/>
              <a:gd name="connsiteX111" fmla="*/ 8466 w 480483"/>
              <a:gd name="connsiteY111" fmla="*/ 343257 h 614190"/>
              <a:gd name="connsiteX112" fmla="*/ 4233 w 480483"/>
              <a:gd name="connsiteY112" fmla="*/ 360190 h 614190"/>
              <a:gd name="connsiteX113" fmla="*/ 2116 w 480483"/>
              <a:gd name="connsiteY113" fmla="*/ 368657 h 614190"/>
              <a:gd name="connsiteX114" fmla="*/ 0 w 480483"/>
              <a:gd name="connsiteY114" fmla="*/ 375007 h 614190"/>
              <a:gd name="connsiteX115" fmla="*/ 2116 w 480483"/>
              <a:gd name="connsiteY115" fmla="*/ 434274 h 614190"/>
              <a:gd name="connsiteX116" fmla="*/ 4233 w 480483"/>
              <a:gd name="connsiteY116" fmla="*/ 442740 h 614190"/>
              <a:gd name="connsiteX117" fmla="*/ 6350 w 480483"/>
              <a:gd name="connsiteY117" fmla="*/ 455440 h 614190"/>
              <a:gd name="connsiteX118" fmla="*/ 8466 w 480483"/>
              <a:gd name="connsiteY118" fmla="*/ 461790 h 614190"/>
              <a:gd name="connsiteX119" fmla="*/ 10583 w 480483"/>
              <a:gd name="connsiteY119" fmla="*/ 474490 h 614190"/>
              <a:gd name="connsiteX120" fmla="*/ 12700 w 480483"/>
              <a:gd name="connsiteY120" fmla="*/ 569740 h 614190"/>
              <a:gd name="connsiteX121" fmla="*/ 29633 w 480483"/>
              <a:gd name="connsiteY121" fmla="*/ 584557 h 614190"/>
              <a:gd name="connsiteX122" fmla="*/ 35983 w 480483"/>
              <a:gd name="connsiteY122" fmla="*/ 586674 h 614190"/>
              <a:gd name="connsiteX123" fmla="*/ 42333 w 480483"/>
              <a:gd name="connsiteY123" fmla="*/ 590907 h 614190"/>
              <a:gd name="connsiteX124" fmla="*/ 82550 w 480483"/>
              <a:gd name="connsiteY124" fmla="*/ 614190 h 61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80483" h="614190">
                <a:moveTo>
                  <a:pt x="82550" y="614190"/>
                </a:moveTo>
                <a:lnTo>
                  <a:pt x="82550" y="614190"/>
                </a:lnTo>
                <a:cubicBezTo>
                  <a:pt x="84667" y="607840"/>
                  <a:pt x="85456" y="600880"/>
                  <a:pt x="88900" y="595140"/>
                </a:cubicBezTo>
                <a:cubicBezTo>
                  <a:pt x="90048" y="593227"/>
                  <a:pt x="93337" y="594172"/>
                  <a:pt x="95250" y="593024"/>
                </a:cubicBezTo>
                <a:cubicBezTo>
                  <a:pt x="96961" y="591997"/>
                  <a:pt x="97925" y="590037"/>
                  <a:pt x="99483" y="588790"/>
                </a:cubicBezTo>
                <a:cubicBezTo>
                  <a:pt x="101469" y="587201"/>
                  <a:pt x="103763" y="586036"/>
                  <a:pt x="105833" y="584557"/>
                </a:cubicBezTo>
                <a:cubicBezTo>
                  <a:pt x="124211" y="571430"/>
                  <a:pt x="105685" y="583950"/>
                  <a:pt x="120650" y="573974"/>
                </a:cubicBezTo>
                <a:cubicBezTo>
                  <a:pt x="124480" y="568229"/>
                  <a:pt x="127190" y="563263"/>
                  <a:pt x="133350" y="559157"/>
                </a:cubicBezTo>
                <a:cubicBezTo>
                  <a:pt x="137519" y="556378"/>
                  <a:pt x="140915" y="554714"/>
                  <a:pt x="143933" y="550690"/>
                </a:cubicBezTo>
                <a:cubicBezTo>
                  <a:pt x="143943" y="550676"/>
                  <a:pt x="154512" y="534822"/>
                  <a:pt x="156633" y="531640"/>
                </a:cubicBezTo>
                <a:cubicBezTo>
                  <a:pt x="158044" y="529523"/>
                  <a:pt x="159067" y="527089"/>
                  <a:pt x="160866" y="525290"/>
                </a:cubicBezTo>
                <a:cubicBezTo>
                  <a:pt x="162277" y="523879"/>
                  <a:pt x="163853" y="522615"/>
                  <a:pt x="165100" y="521057"/>
                </a:cubicBezTo>
                <a:cubicBezTo>
                  <a:pt x="173165" y="510976"/>
                  <a:pt x="164795" y="517732"/>
                  <a:pt x="175683" y="510474"/>
                </a:cubicBezTo>
                <a:cubicBezTo>
                  <a:pt x="176389" y="508357"/>
                  <a:pt x="176652" y="506037"/>
                  <a:pt x="177800" y="504124"/>
                </a:cubicBezTo>
                <a:cubicBezTo>
                  <a:pt x="181131" y="498572"/>
                  <a:pt x="184410" y="499296"/>
                  <a:pt x="190500" y="497774"/>
                </a:cubicBezTo>
                <a:cubicBezTo>
                  <a:pt x="194438" y="493835"/>
                  <a:pt x="195741" y="491978"/>
                  <a:pt x="201083" y="489307"/>
                </a:cubicBezTo>
                <a:cubicBezTo>
                  <a:pt x="203079" y="488309"/>
                  <a:pt x="205316" y="487896"/>
                  <a:pt x="207433" y="487190"/>
                </a:cubicBezTo>
                <a:cubicBezTo>
                  <a:pt x="209550" y="485073"/>
                  <a:pt x="211510" y="482788"/>
                  <a:pt x="213783" y="480840"/>
                </a:cubicBezTo>
                <a:cubicBezTo>
                  <a:pt x="216462" y="478544"/>
                  <a:pt x="219755" y="476985"/>
                  <a:pt x="222250" y="474490"/>
                </a:cubicBezTo>
                <a:cubicBezTo>
                  <a:pt x="224049" y="472691"/>
                  <a:pt x="224497" y="469729"/>
                  <a:pt x="226483" y="468140"/>
                </a:cubicBezTo>
                <a:cubicBezTo>
                  <a:pt x="228225" y="466746"/>
                  <a:pt x="230802" y="466947"/>
                  <a:pt x="232833" y="466024"/>
                </a:cubicBezTo>
                <a:cubicBezTo>
                  <a:pt x="238578" y="463413"/>
                  <a:pt x="245303" y="462019"/>
                  <a:pt x="249766" y="457557"/>
                </a:cubicBezTo>
                <a:cubicBezTo>
                  <a:pt x="253702" y="453622"/>
                  <a:pt x="255013" y="451759"/>
                  <a:pt x="260350" y="449090"/>
                </a:cubicBezTo>
                <a:cubicBezTo>
                  <a:pt x="262346" y="448092"/>
                  <a:pt x="264583" y="447679"/>
                  <a:pt x="266700" y="446974"/>
                </a:cubicBezTo>
                <a:cubicBezTo>
                  <a:pt x="268111" y="444857"/>
                  <a:pt x="269134" y="442423"/>
                  <a:pt x="270933" y="440624"/>
                </a:cubicBezTo>
                <a:cubicBezTo>
                  <a:pt x="275038" y="436519"/>
                  <a:pt x="278467" y="435996"/>
                  <a:pt x="283633" y="434274"/>
                </a:cubicBezTo>
                <a:cubicBezTo>
                  <a:pt x="286455" y="431452"/>
                  <a:pt x="288314" y="427069"/>
                  <a:pt x="292100" y="425807"/>
                </a:cubicBezTo>
                <a:cubicBezTo>
                  <a:pt x="300083" y="423146"/>
                  <a:pt x="303876" y="422500"/>
                  <a:pt x="311150" y="415224"/>
                </a:cubicBezTo>
                <a:cubicBezTo>
                  <a:pt x="312561" y="413813"/>
                  <a:pt x="313825" y="412237"/>
                  <a:pt x="315383" y="410990"/>
                </a:cubicBezTo>
                <a:cubicBezTo>
                  <a:pt x="317369" y="409401"/>
                  <a:pt x="319779" y="408386"/>
                  <a:pt x="321733" y="406757"/>
                </a:cubicBezTo>
                <a:cubicBezTo>
                  <a:pt x="324033" y="404841"/>
                  <a:pt x="326187" y="402724"/>
                  <a:pt x="328083" y="400407"/>
                </a:cubicBezTo>
                <a:cubicBezTo>
                  <a:pt x="332551" y="394946"/>
                  <a:pt x="340783" y="383474"/>
                  <a:pt x="340783" y="383474"/>
                </a:cubicBezTo>
                <a:cubicBezTo>
                  <a:pt x="342832" y="377329"/>
                  <a:pt x="342658" y="375995"/>
                  <a:pt x="347133" y="370774"/>
                </a:cubicBezTo>
                <a:cubicBezTo>
                  <a:pt x="349731" y="367743"/>
                  <a:pt x="353386" y="365628"/>
                  <a:pt x="355600" y="362307"/>
                </a:cubicBezTo>
                <a:cubicBezTo>
                  <a:pt x="357011" y="360190"/>
                  <a:pt x="358034" y="357756"/>
                  <a:pt x="359833" y="355957"/>
                </a:cubicBezTo>
                <a:cubicBezTo>
                  <a:pt x="370844" y="344946"/>
                  <a:pt x="362031" y="357972"/>
                  <a:pt x="370416" y="347490"/>
                </a:cubicBezTo>
                <a:cubicBezTo>
                  <a:pt x="372005" y="345503"/>
                  <a:pt x="373171" y="343210"/>
                  <a:pt x="374650" y="341140"/>
                </a:cubicBezTo>
                <a:cubicBezTo>
                  <a:pt x="376701" y="338270"/>
                  <a:pt x="378950" y="335545"/>
                  <a:pt x="381000" y="332674"/>
                </a:cubicBezTo>
                <a:cubicBezTo>
                  <a:pt x="382479" y="330604"/>
                  <a:pt x="383434" y="328123"/>
                  <a:pt x="385233" y="326324"/>
                </a:cubicBezTo>
                <a:cubicBezTo>
                  <a:pt x="387032" y="324525"/>
                  <a:pt x="389466" y="323501"/>
                  <a:pt x="391583" y="322090"/>
                </a:cubicBezTo>
                <a:cubicBezTo>
                  <a:pt x="398838" y="311206"/>
                  <a:pt x="392088" y="319568"/>
                  <a:pt x="402166" y="311507"/>
                </a:cubicBezTo>
                <a:cubicBezTo>
                  <a:pt x="403724" y="310260"/>
                  <a:pt x="404803" y="308471"/>
                  <a:pt x="406400" y="307274"/>
                </a:cubicBezTo>
                <a:cubicBezTo>
                  <a:pt x="410470" y="304221"/>
                  <a:pt x="419100" y="298807"/>
                  <a:pt x="419100" y="298807"/>
                </a:cubicBezTo>
                <a:cubicBezTo>
                  <a:pt x="420511" y="296690"/>
                  <a:pt x="422195" y="294732"/>
                  <a:pt x="423333" y="292457"/>
                </a:cubicBezTo>
                <a:cubicBezTo>
                  <a:pt x="428105" y="282913"/>
                  <a:pt x="422103" y="288854"/>
                  <a:pt x="429683" y="279757"/>
                </a:cubicBezTo>
                <a:cubicBezTo>
                  <a:pt x="435536" y="272733"/>
                  <a:pt x="436324" y="274942"/>
                  <a:pt x="440266" y="267057"/>
                </a:cubicBezTo>
                <a:cubicBezTo>
                  <a:pt x="441264" y="265061"/>
                  <a:pt x="441299" y="262657"/>
                  <a:pt x="442383" y="260707"/>
                </a:cubicBezTo>
                <a:cubicBezTo>
                  <a:pt x="449647" y="247633"/>
                  <a:pt x="447924" y="249958"/>
                  <a:pt x="457200" y="243774"/>
                </a:cubicBezTo>
                <a:cubicBezTo>
                  <a:pt x="457905" y="241657"/>
                  <a:pt x="458318" y="239420"/>
                  <a:pt x="459316" y="237424"/>
                </a:cubicBezTo>
                <a:cubicBezTo>
                  <a:pt x="461985" y="232087"/>
                  <a:pt x="463848" y="230776"/>
                  <a:pt x="467783" y="226840"/>
                </a:cubicBezTo>
                <a:cubicBezTo>
                  <a:pt x="468489" y="224723"/>
                  <a:pt x="468506" y="222232"/>
                  <a:pt x="469900" y="220490"/>
                </a:cubicBezTo>
                <a:cubicBezTo>
                  <a:pt x="471489" y="218504"/>
                  <a:pt x="474902" y="218414"/>
                  <a:pt x="476250" y="216257"/>
                </a:cubicBezTo>
                <a:cubicBezTo>
                  <a:pt x="478615" y="212473"/>
                  <a:pt x="480483" y="203557"/>
                  <a:pt x="480483" y="203557"/>
                </a:cubicBezTo>
                <a:cubicBezTo>
                  <a:pt x="479777" y="200029"/>
                  <a:pt x="480151" y="196098"/>
                  <a:pt x="478366" y="192974"/>
                </a:cubicBezTo>
                <a:cubicBezTo>
                  <a:pt x="477104" y="190765"/>
                  <a:pt x="473970" y="190369"/>
                  <a:pt x="472016" y="188740"/>
                </a:cubicBezTo>
                <a:cubicBezTo>
                  <a:pt x="461894" y="180305"/>
                  <a:pt x="469003" y="185124"/>
                  <a:pt x="461433" y="176040"/>
                </a:cubicBezTo>
                <a:cubicBezTo>
                  <a:pt x="459517" y="173740"/>
                  <a:pt x="457200" y="171807"/>
                  <a:pt x="455083" y="169690"/>
                </a:cubicBezTo>
                <a:cubicBezTo>
                  <a:pt x="451034" y="157545"/>
                  <a:pt x="455866" y="168883"/>
                  <a:pt x="446616" y="156990"/>
                </a:cubicBezTo>
                <a:cubicBezTo>
                  <a:pt x="443493" y="152974"/>
                  <a:pt x="441748" y="147887"/>
                  <a:pt x="438150" y="144290"/>
                </a:cubicBezTo>
                <a:cubicBezTo>
                  <a:pt x="434211" y="140352"/>
                  <a:pt x="432354" y="139049"/>
                  <a:pt x="429683" y="133707"/>
                </a:cubicBezTo>
                <a:cubicBezTo>
                  <a:pt x="428685" y="131711"/>
                  <a:pt x="428272" y="129474"/>
                  <a:pt x="427566" y="127357"/>
                </a:cubicBezTo>
                <a:cubicBezTo>
                  <a:pt x="426861" y="123124"/>
                  <a:pt x="426381" y="118847"/>
                  <a:pt x="425450" y="114657"/>
                </a:cubicBezTo>
                <a:cubicBezTo>
                  <a:pt x="424966" y="112479"/>
                  <a:pt x="424727" y="110049"/>
                  <a:pt x="423333" y="108307"/>
                </a:cubicBezTo>
                <a:cubicBezTo>
                  <a:pt x="421744" y="106321"/>
                  <a:pt x="419501" y="104434"/>
                  <a:pt x="416983" y="104074"/>
                </a:cubicBezTo>
                <a:cubicBezTo>
                  <a:pt x="404391" y="102275"/>
                  <a:pt x="391583" y="102663"/>
                  <a:pt x="378883" y="101957"/>
                </a:cubicBezTo>
                <a:cubicBezTo>
                  <a:pt x="375375" y="96695"/>
                  <a:pt x="372717" y="93276"/>
                  <a:pt x="370416" y="87140"/>
                </a:cubicBezTo>
                <a:cubicBezTo>
                  <a:pt x="369395" y="84416"/>
                  <a:pt x="369446" y="81348"/>
                  <a:pt x="368300" y="78674"/>
                </a:cubicBezTo>
                <a:cubicBezTo>
                  <a:pt x="366298" y="74004"/>
                  <a:pt x="363245" y="71503"/>
                  <a:pt x="359833" y="68090"/>
                </a:cubicBezTo>
                <a:cubicBezTo>
                  <a:pt x="355065" y="53788"/>
                  <a:pt x="361678" y="69292"/>
                  <a:pt x="351366" y="57507"/>
                </a:cubicBezTo>
                <a:cubicBezTo>
                  <a:pt x="337380" y="41523"/>
                  <a:pt x="349604" y="47042"/>
                  <a:pt x="336550" y="42690"/>
                </a:cubicBezTo>
                <a:cubicBezTo>
                  <a:pt x="332428" y="30327"/>
                  <a:pt x="337658" y="41682"/>
                  <a:pt x="328083" y="32107"/>
                </a:cubicBezTo>
                <a:cubicBezTo>
                  <a:pt x="307595" y="11619"/>
                  <a:pt x="334262" y="35289"/>
                  <a:pt x="317500" y="15174"/>
                </a:cubicBezTo>
                <a:cubicBezTo>
                  <a:pt x="315871" y="13220"/>
                  <a:pt x="313267" y="12351"/>
                  <a:pt x="311150" y="10940"/>
                </a:cubicBezTo>
                <a:cubicBezTo>
                  <a:pt x="309739" y="8823"/>
                  <a:pt x="308715" y="6389"/>
                  <a:pt x="306916" y="4590"/>
                </a:cubicBezTo>
                <a:cubicBezTo>
                  <a:pt x="299117" y="-3209"/>
                  <a:pt x="295748" y="959"/>
                  <a:pt x="283633" y="2474"/>
                </a:cubicBezTo>
                <a:cubicBezTo>
                  <a:pt x="271823" y="6409"/>
                  <a:pt x="281768" y="1432"/>
                  <a:pt x="273050" y="13057"/>
                </a:cubicBezTo>
                <a:cubicBezTo>
                  <a:pt x="270655" y="16250"/>
                  <a:pt x="264583" y="21524"/>
                  <a:pt x="264583" y="21524"/>
                </a:cubicBezTo>
                <a:cubicBezTo>
                  <a:pt x="260461" y="33887"/>
                  <a:pt x="265691" y="22532"/>
                  <a:pt x="256116" y="32107"/>
                </a:cubicBezTo>
                <a:cubicBezTo>
                  <a:pt x="254317" y="33906"/>
                  <a:pt x="253682" y="36658"/>
                  <a:pt x="251883" y="38457"/>
                </a:cubicBezTo>
                <a:cubicBezTo>
                  <a:pt x="247781" y="42559"/>
                  <a:pt x="244346" y="43086"/>
                  <a:pt x="239183" y="44807"/>
                </a:cubicBezTo>
                <a:cubicBezTo>
                  <a:pt x="231926" y="55693"/>
                  <a:pt x="238679" y="47327"/>
                  <a:pt x="228600" y="55390"/>
                </a:cubicBezTo>
                <a:cubicBezTo>
                  <a:pt x="220298" y="62032"/>
                  <a:pt x="229043" y="58065"/>
                  <a:pt x="218016" y="61740"/>
                </a:cubicBezTo>
                <a:cubicBezTo>
                  <a:pt x="216605" y="63151"/>
                  <a:pt x="215341" y="64727"/>
                  <a:pt x="213783" y="65974"/>
                </a:cubicBezTo>
                <a:cubicBezTo>
                  <a:pt x="203868" y="73907"/>
                  <a:pt x="203455" y="70605"/>
                  <a:pt x="186266" y="72324"/>
                </a:cubicBezTo>
                <a:cubicBezTo>
                  <a:pt x="171525" y="77236"/>
                  <a:pt x="187305" y="70926"/>
                  <a:pt x="175683" y="78674"/>
                </a:cubicBezTo>
                <a:cubicBezTo>
                  <a:pt x="173058" y="80424"/>
                  <a:pt x="169922" y="81284"/>
                  <a:pt x="167216" y="82907"/>
                </a:cubicBezTo>
                <a:cubicBezTo>
                  <a:pt x="162853" y="85525"/>
                  <a:pt x="158749" y="88552"/>
                  <a:pt x="154516" y="91374"/>
                </a:cubicBezTo>
                <a:cubicBezTo>
                  <a:pt x="152399" y="92785"/>
                  <a:pt x="149965" y="93808"/>
                  <a:pt x="148166" y="95607"/>
                </a:cubicBezTo>
                <a:cubicBezTo>
                  <a:pt x="146049" y="97724"/>
                  <a:pt x="144252" y="100217"/>
                  <a:pt x="141816" y="101957"/>
                </a:cubicBezTo>
                <a:cubicBezTo>
                  <a:pt x="139249" y="103791"/>
                  <a:pt x="136055" y="104567"/>
                  <a:pt x="133350" y="106190"/>
                </a:cubicBezTo>
                <a:cubicBezTo>
                  <a:pt x="128987" y="108808"/>
                  <a:pt x="124883" y="111835"/>
                  <a:pt x="120650" y="114657"/>
                </a:cubicBezTo>
                <a:cubicBezTo>
                  <a:pt x="118533" y="116068"/>
                  <a:pt x="116099" y="117091"/>
                  <a:pt x="114300" y="118890"/>
                </a:cubicBezTo>
                <a:cubicBezTo>
                  <a:pt x="108267" y="124923"/>
                  <a:pt x="111727" y="122017"/>
                  <a:pt x="103716" y="127357"/>
                </a:cubicBezTo>
                <a:cubicBezTo>
                  <a:pt x="99670" y="139500"/>
                  <a:pt x="104340" y="128641"/>
                  <a:pt x="97366" y="137940"/>
                </a:cubicBezTo>
                <a:cubicBezTo>
                  <a:pt x="94313" y="142010"/>
                  <a:pt x="92498" y="147042"/>
                  <a:pt x="88900" y="150640"/>
                </a:cubicBezTo>
                <a:cubicBezTo>
                  <a:pt x="76582" y="162958"/>
                  <a:pt x="93784" y="145202"/>
                  <a:pt x="80433" y="161224"/>
                </a:cubicBezTo>
                <a:cubicBezTo>
                  <a:pt x="78517" y="163524"/>
                  <a:pt x="76200" y="165457"/>
                  <a:pt x="74083" y="167574"/>
                </a:cubicBezTo>
                <a:cubicBezTo>
                  <a:pt x="71708" y="174698"/>
                  <a:pt x="71917" y="175067"/>
                  <a:pt x="67733" y="182390"/>
                </a:cubicBezTo>
                <a:cubicBezTo>
                  <a:pt x="66471" y="184599"/>
                  <a:pt x="64638" y="186465"/>
                  <a:pt x="63500" y="188740"/>
                </a:cubicBezTo>
                <a:cubicBezTo>
                  <a:pt x="62502" y="190736"/>
                  <a:pt x="62262" y="193039"/>
                  <a:pt x="61383" y="195090"/>
                </a:cubicBezTo>
                <a:cubicBezTo>
                  <a:pt x="60140" y="197990"/>
                  <a:pt x="58148" y="200564"/>
                  <a:pt x="57150" y="203557"/>
                </a:cubicBezTo>
                <a:cubicBezTo>
                  <a:pt x="55310" y="209077"/>
                  <a:pt x="54327" y="214846"/>
                  <a:pt x="52916" y="220490"/>
                </a:cubicBezTo>
                <a:cubicBezTo>
                  <a:pt x="52210" y="223312"/>
                  <a:pt x="51278" y="226087"/>
                  <a:pt x="50800" y="228957"/>
                </a:cubicBezTo>
                <a:cubicBezTo>
                  <a:pt x="50094" y="233190"/>
                  <a:pt x="49582" y="237461"/>
                  <a:pt x="48683" y="241657"/>
                </a:cubicBezTo>
                <a:cubicBezTo>
                  <a:pt x="47464" y="247346"/>
                  <a:pt x="46290" y="253071"/>
                  <a:pt x="44450" y="258590"/>
                </a:cubicBezTo>
                <a:lnTo>
                  <a:pt x="38100" y="277640"/>
                </a:lnTo>
                <a:cubicBezTo>
                  <a:pt x="37394" y="279757"/>
                  <a:pt x="36524" y="281825"/>
                  <a:pt x="35983" y="283990"/>
                </a:cubicBezTo>
                <a:cubicBezTo>
                  <a:pt x="30382" y="306391"/>
                  <a:pt x="37986" y="280010"/>
                  <a:pt x="29633" y="298807"/>
                </a:cubicBezTo>
                <a:cubicBezTo>
                  <a:pt x="21851" y="316317"/>
                  <a:pt x="29861" y="307047"/>
                  <a:pt x="21166" y="315740"/>
                </a:cubicBezTo>
                <a:cubicBezTo>
                  <a:pt x="15848" y="331700"/>
                  <a:pt x="23022" y="312027"/>
                  <a:pt x="14816" y="328440"/>
                </a:cubicBezTo>
                <a:cubicBezTo>
                  <a:pt x="13818" y="330436"/>
                  <a:pt x="13579" y="332739"/>
                  <a:pt x="12700" y="334790"/>
                </a:cubicBezTo>
                <a:cubicBezTo>
                  <a:pt x="11457" y="337690"/>
                  <a:pt x="9877" y="340435"/>
                  <a:pt x="8466" y="343257"/>
                </a:cubicBezTo>
                <a:lnTo>
                  <a:pt x="4233" y="360190"/>
                </a:lnTo>
                <a:cubicBezTo>
                  <a:pt x="3527" y="363012"/>
                  <a:pt x="3036" y="365897"/>
                  <a:pt x="2116" y="368657"/>
                </a:cubicBezTo>
                <a:lnTo>
                  <a:pt x="0" y="375007"/>
                </a:lnTo>
                <a:cubicBezTo>
                  <a:pt x="705" y="394763"/>
                  <a:pt x="883" y="414544"/>
                  <a:pt x="2116" y="434274"/>
                </a:cubicBezTo>
                <a:cubicBezTo>
                  <a:pt x="2297" y="437177"/>
                  <a:pt x="3662" y="439888"/>
                  <a:pt x="4233" y="442740"/>
                </a:cubicBezTo>
                <a:cubicBezTo>
                  <a:pt x="5075" y="446948"/>
                  <a:pt x="5419" y="451250"/>
                  <a:pt x="6350" y="455440"/>
                </a:cubicBezTo>
                <a:cubicBezTo>
                  <a:pt x="6834" y="457618"/>
                  <a:pt x="7982" y="459612"/>
                  <a:pt x="8466" y="461790"/>
                </a:cubicBezTo>
                <a:cubicBezTo>
                  <a:pt x="9397" y="465980"/>
                  <a:pt x="9877" y="470257"/>
                  <a:pt x="10583" y="474490"/>
                </a:cubicBezTo>
                <a:cubicBezTo>
                  <a:pt x="11289" y="506240"/>
                  <a:pt x="8916" y="538208"/>
                  <a:pt x="12700" y="569740"/>
                </a:cubicBezTo>
                <a:cubicBezTo>
                  <a:pt x="13052" y="572677"/>
                  <a:pt x="25265" y="582373"/>
                  <a:pt x="29633" y="584557"/>
                </a:cubicBezTo>
                <a:cubicBezTo>
                  <a:pt x="31629" y="585555"/>
                  <a:pt x="33987" y="585676"/>
                  <a:pt x="35983" y="586674"/>
                </a:cubicBezTo>
                <a:cubicBezTo>
                  <a:pt x="38258" y="587812"/>
                  <a:pt x="40216" y="589496"/>
                  <a:pt x="42333" y="590907"/>
                </a:cubicBezTo>
                <a:cubicBezTo>
                  <a:pt x="47120" y="598087"/>
                  <a:pt x="75847" y="610310"/>
                  <a:pt x="82550" y="614190"/>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7" name="Freeform: Shape 1026">
            <a:extLst>
              <a:ext uri="{FF2B5EF4-FFF2-40B4-BE49-F238E27FC236}">
                <a16:creationId xmlns:a16="http://schemas.microsoft.com/office/drawing/2014/main" id="{756A577B-92F6-4692-910F-861B0EC9706B}"/>
              </a:ext>
            </a:extLst>
          </p:cNvPr>
          <p:cNvSpPr/>
          <p:nvPr/>
        </p:nvSpPr>
        <p:spPr>
          <a:xfrm rot="3028085">
            <a:off x="4542246" y="3989023"/>
            <a:ext cx="452967" cy="416983"/>
          </a:xfrm>
          <a:custGeom>
            <a:avLst/>
            <a:gdLst>
              <a:gd name="connsiteX0" fmla="*/ 410634 w 452967"/>
              <a:gd name="connsiteY0" fmla="*/ 383117 h 416983"/>
              <a:gd name="connsiteX1" fmla="*/ 410634 w 452967"/>
              <a:gd name="connsiteY1" fmla="*/ 383117 h 416983"/>
              <a:gd name="connsiteX2" fmla="*/ 414867 w 452967"/>
              <a:gd name="connsiteY2" fmla="*/ 279400 h 416983"/>
              <a:gd name="connsiteX3" fmla="*/ 419100 w 452967"/>
              <a:gd name="connsiteY3" fmla="*/ 251883 h 416983"/>
              <a:gd name="connsiteX4" fmla="*/ 423334 w 452967"/>
              <a:gd name="connsiteY4" fmla="*/ 245533 h 416983"/>
              <a:gd name="connsiteX5" fmla="*/ 425450 w 452967"/>
              <a:gd name="connsiteY5" fmla="*/ 237067 h 416983"/>
              <a:gd name="connsiteX6" fmla="*/ 429684 w 452967"/>
              <a:gd name="connsiteY6" fmla="*/ 230717 h 416983"/>
              <a:gd name="connsiteX7" fmla="*/ 433917 w 452967"/>
              <a:gd name="connsiteY7" fmla="*/ 222250 h 416983"/>
              <a:gd name="connsiteX8" fmla="*/ 442384 w 452967"/>
              <a:gd name="connsiteY8" fmla="*/ 209550 h 416983"/>
              <a:gd name="connsiteX9" fmla="*/ 446617 w 452967"/>
              <a:gd name="connsiteY9" fmla="*/ 196850 h 416983"/>
              <a:gd name="connsiteX10" fmla="*/ 448734 w 452967"/>
              <a:gd name="connsiteY10" fmla="*/ 190500 h 416983"/>
              <a:gd name="connsiteX11" fmla="*/ 452967 w 452967"/>
              <a:gd name="connsiteY11" fmla="*/ 175683 h 416983"/>
              <a:gd name="connsiteX12" fmla="*/ 450850 w 452967"/>
              <a:gd name="connsiteY12" fmla="*/ 146050 h 416983"/>
              <a:gd name="connsiteX13" fmla="*/ 442384 w 452967"/>
              <a:gd name="connsiteY13" fmla="*/ 124883 h 416983"/>
              <a:gd name="connsiteX14" fmla="*/ 433917 w 452967"/>
              <a:gd name="connsiteY14" fmla="*/ 105833 h 416983"/>
              <a:gd name="connsiteX15" fmla="*/ 431800 w 452967"/>
              <a:gd name="connsiteY15" fmla="*/ 93133 h 416983"/>
              <a:gd name="connsiteX16" fmla="*/ 427567 w 452967"/>
              <a:gd name="connsiteY16" fmla="*/ 84667 h 416983"/>
              <a:gd name="connsiteX17" fmla="*/ 425450 w 452967"/>
              <a:gd name="connsiteY17" fmla="*/ 76200 h 416983"/>
              <a:gd name="connsiteX18" fmla="*/ 421217 w 452967"/>
              <a:gd name="connsiteY18" fmla="*/ 67733 h 416983"/>
              <a:gd name="connsiteX19" fmla="*/ 419100 w 452967"/>
              <a:gd name="connsiteY19" fmla="*/ 61383 h 416983"/>
              <a:gd name="connsiteX20" fmla="*/ 416984 w 452967"/>
              <a:gd name="connsiteY20" fmla="*/ 40217 h 416983"/>
              <a:gd name="connsiteX21" fmla="*/ 406400 w 452967"/>
              <a:gd name="connsiteY21" fmla="*/ 29633 h 416983"/>
              <a:gd name="connsiteX22" fmla="*/ 400050 w 452967"/>
              <a:gd name="connsiteY22" fmla="*/ 23283 h 416983"/>
              <a:gd name="connsiteX23" fmla="*/ 389467 w 452967"/>
              <a:gd name="connsiteY23" fmla="*/ 12700 h 416983"/>
              <a:gd name="connsiteX24" fmla="*/ 381000 w 452967"/>
              <a:gd name="connsiteY24" fmla="*/ 10583 h 416983"/>
              <a:gd name="connsiteX25" fmla="*/ 361950 w 452967"/>
              <a:gd name="connsiteY25" fmla="*/ 2117 h 416983"/>
              <a:gd name="connsiteX26" fmla="*/ 355600 w 452967"/>
              <a:gd name="connsiteY26" fmla="*/ 0 h 416983"/>
              <a:gd name="connsiteX27" fmla="*/ 300567 w 452967"/>
              <a:gd name="connsiteY27" fmla="*/ 2117 h 416983"/>
              <a:gd name="connsiteX28" fmla="*/ 268817 w 452967"/>
              <a:gd name="connsiteY28" fmla="*/ 8467 h 416983"/>
              <a:gd name="connsiteX29" fmla="*/ 228600 w 452967"/>
              <a:gd name="connsiteY29" fmla="*/ 12700 h 416983"/>
              <a:gd name="connsiteX30" fmla="*/ 207434 w 452967"/>
              <a:gd name="connsiteY30" fmla="*/ 16933 h 416983"/>
              <a:gd name="connsiteX31" fmla="*/ 179917 w 452967"/>
              <a:gd name="connsiteY31" fmla="*/ 21167 h 416983"/>
              <a:gd name="connsiteX32" fmla="*/ 156634 w 452967"/>
              <a:gd name="connsiteY32" fmla="*/ 27517 h 416983"/>
              <a:gd name="connsiteX33" fmla="*/ 141817 w 452967"/>
              <a:gd name="connsiteY33" fmla="*/ 35983 h 416983"/>
              <a:gd name="connsiteX34" fmla="*/ 91017 w 452967"/>
              <a:gd name="connsiteY34" fmla="*/ 40217 h 416983"/>
              <a:gd name="connsiteX35" fmla="*/ 84667 w 452967"/>
              <a:gd name="connsiteY35" fmla="*/ 42333 h 416983"/>
              <a:gd name="connsiteX36" fmla="*/ 69850 w 452967"/>
              <a:gd name="connsiteY36" fmla="*/ 52917 h 416983"/>
              <a:gd name="connsiteX37" fmla="*/ 59267 w 452967"/>
              <a:gd name="connsiteY37" fmla="*/ 63500 h 416983"/>
              <a:gd name="connsiteX38" fmla="*/ 48684 w 452967"/>
              <a:gd name="connsiteY38" fmla="*/ 74083 h 416983"/>
              <a:gd name="connsiteX39" fmla="*/ 40217 w 452967"/>
              <a:gd name="connsiteY39" fmla="*/ 86783 h 416983"/>
              <a:gd name="connsiteX40" fmla="*/ 35984 w 452967"/>
              <a:gd name="connsiteY40" fmla="*/ 95250 h 416983"/>
              <a:gd name="connsiteX41" fmla="*/ 31750 w 452967"/>
              <a:gd name="connsiteY41" fmla="*/ 99483 h 416983"/>
              <a:gd name="connsiteX42" fmla="*/ 27517 w 452967"/>
              <a:gd name="connsiteY42" fmla="*/ 105833 h 416983"/>
              <a:gd name="connsiteX43" fmla="*/ 10584 w 452967"/>
              <a:gd name="connsiteY43" fmla="*/ 120650 h 416983"/>
              <a:gd name="connsiteX44" fmla="*/ 2117 w 452967"/>
              <a:gd name="connsiteY44" fmla="*/ 139700 h 416983"/>
              <a:gd name="connsiteX45" fmla="*/ 0 w 452967"/>
              <a:gd name="connsiteY45" fmla="*/ 146050 h 416983"/>
              <a:gd name="connsiteX46" fmla="*/ 2117 w 452967"/>
              <a:gd name="connsiteY46" fmla="*/ 171450 h 416983"/>
              <a:gd name="connsiteX47" fmla="*/ 4234 w 452967"/>
              <a:gd name="connsiteY47" fmla="*/ 177800 h 416983"/>
              <a:gd name="connsiteX48" fmla="*/ 16934 w 452967"/>
              <a:gd name="connsiteY48" fmla="*/ 190500 h 416983"/>
              <a:gd name="connsiteX49" fmla="*/ 23284 w 452967"/>
              <a:gd name="connsiteY49" fmla="*/ 192617 h 416983"/>
              <a:gd name="connsiteX50" fmla="*/ 40217 w 452967"/>
              <a:gd name="connsiteY50" fmla="*/ 203200 h 416983"/>
              <a:gd name="connsiteX51" fmla="*/ 48684 w 452967"/>
              <a:gd name="connsiteY51" fmla="*/ 209550 h 416983"/>
              <a:gd name="connsiteX52" fmla="*/ 55034 w 452967"/>
              <a:gd name="connsiteY52" fmla="*/ 213783 h 416983"/>
              <a:gd name="connsiteX53" fmla="*/ 65617 w 452967"/>
              <a:gd name="connsiteY53" fmla="*/ 222250 h 416983"/>
              <a:gd name="connsiteX54" fmla="*/ 76200 w 452967"/>
              <a:gd name="connsiteY54" fmla="*/ 230717 h 416983"/>
              <a:gd name="connsiteX55" fmla="*/ 93134 w 452967"/>
              <a:gd name="connsiteY55" fmla="*/ 247650 h 416983"/>
              <a:gd name="connsiteX56" fmla="*/ 99484 w 452967"/>
              <a:gd name="connsiteY56" fmla="*/ 254000 h 416983"/>
              <a:gd name="connsiteX57" fmla="*/ 105834 w 452967"/>
              <a:gd name="connsiteY57" fmla="*/ 260350 h 416983"/>
              <a:gd name="connsiteX58" fmla="*/ 107950 w 452967"/>
              <a:gd name="connsiteY58" fmla="*/ 266700 h 416983"/>
              <a:gd name="connsiteX59" fmla="*/ 116417 w 452967"/>
              <a:gd name="connsiteY59" fmla="*/ 275167 h 416983"/>
              <a:gd name="connsiteX60" fmla="*/ 118534 w 452967"/>
              <a:gd name="connsiteY60" fmla="*/ 281517 h 416983"/>
              <a:gd name="connsiteX61" fmla="*/ 131234 w 452967"/>
              <a:gd name="connsiteY61" fmla="*/ 294217 h 416983"/>
              <a:gd name="connsiteX62" fmla="*/ 137584 w 452967"/>
              <a:gd name="connsiteY62" fmla="*/ 306917 h 416983"/>
              <a:gd name="connsiteX63" fmla="*/ 139700 w 452967"/>
              <a:gd name="connsiteY63" fmla="*/ 313267 h 416983"/>
              <a:gd name="connsiteX64" fmla="*/ 143934 w 452967"/>
              <a:gd name="connsiteY64" fmla="*/ 317500 h 416983"/>
              <a:gd name="connsiteX65" fmla="*/ 148167 w 452967"/>
              <a:gd name="connsiteY65" fmla="*/ 323850 h 416983"/>
              <a:gd name="connsiteX66" fmla="*/ 150284 w 452967"/>
              <a:gd name="connsiteY66" fmla="*/ 334433 h 416983"/>
              <a:gd name="connsiteX67" fmla="*/ 158750 w 452967"/>
              <a:gd name="connsiteY67" fmla="*/ 345017 h 416983"/>
              <a:gd name="connsiteX68" fmla="*/ 167217 w 452967"/>
              <a:gd name="connsiteY68" fmla="*/ 355600 h 416983"/>
              <a:gd name="connsiteX69" fmla="*/ 175684 w 452967"/>
              <a:gd name="connsiteY69" fmla="*/ 366183 h 416983"/>
              <a:gd name="connsiteX70" fmla="*/ 177800 w 452967"/>
              <a:gd name="connsiteY70" fmla="*/ 372533 h 416983"/>
              <a:gd name="connsiteX71" fmla="*/ 182034 w 452967"/>
              <a:gd name="connsiteY71" fmla="*/ 376767 h 416983"/>
              <a:gd name="connsiteX72" fmla="*/ 186267 w 452967"/>
              <a:gd name="connsiteY72" fmla="*/ 383117 h 416983"/>
              <a:gd name="connsiteX73" fmla="*/ 188384 w 452967"/>
              <a:gd name="connsiteY73" fmla="*/ 389467 h 416983"/>
              <a:gd name="connsiteX74" fmla="*/ 194734 w 452967"/>
              <a:gd name="connsiteY74" fmla="*/ 391583 h 416983"/>
              <a:gd name="connsiteX75" fmla="*/ 205317 w 452967"/>
              <a:gd name="connsiteY75" fmla="*/ 400050 h 416983"/>
              <a:gd name="connsiteX76" fmla="*/ 211667 w 452967"/>
              <a:gd name="connsiteY76" fmla="*/ 402167 h 416983"/>
              <a:gd name="connsiteX77" fmla="*/ 222250 w 452967"/>
              <a:gd name="connsiteY77" fmla="*/ 410633 h 416983"/>
              <a:gd name="connsiteX78" fmla="*/ 232834 w 452967"/>
              <a:gd name="connsiteY78" fmla="*/ 416983 h 416983"/>
              <a:gd name="connsiteX79" fmla="*/ 281517 w 452967"/>
              <a:gd name="connsiteY79" fmla="*/ 414867 h 416983"/>
              <a:gd name="connsiteX80" fmla="*/ 294217 w 452967"/>
              <a:gd name="connsiteY80" fmla="*/ 410633 h 416983"/>
              <a:gd name="connsiteX81" fmla="*/ 300567 w 452967"/>
              <a:gd name="connsiteY81" fmla="*/ 408517 h 416983"/>
              <a:gd name="connsiteX82" fmla="*/ 306917 w 452967"/>
              <a:gd name="connsiteY82" fmla="*/ 404283 h 416983"/>
              <a:gd name="connsiteX83" fmla="*/ 323850 w 452967"/>
              <a:gd name="connsiteY83" fmla="*/ 400050 h 416983"/>
              <a:gd name="connsiteX84" fmla="*/ 330200 w 452967"/>
              <a:gd name="connsiteY84" fmla="*/ 397933 h 416983"/>
              <a:gd name="connsiteX85" fmla="*/ 357717 w 452967"/>
              <a:gd name="connsiteY85" fmla="*/ 393700 h 416983"/>
              <a:gd name="connsiteX86" fmla="*/ 376767 w 452967"/>
              <a:gd name="connsiteY86" fmla="*/ 391583 h 416983"/>
              <a:gd name="connsiteX87" fmla="*/ 410634 w 452967"/>
              <a:gd name="connsiteY87" fmla="*/ 383117 h 41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2967" h="416983">
                <a:moveTo>
                  <a:pt x="410634" y="383117"/>
                </a:moveTo>
                <a:lnTo>
                  <a:pt x="410634" y="383117"/>
                </a:lnTo>
                <a:cubicBezTo>
                  <a:pt x="412005" y="329626"/>
                  <a:pt x="410249" y="318644"/>
                  <a:pt x="414867" y="279400"/>
                </a:cubicBezTo>
                <a:cubicBezTo>
                  <a:pt x="414985" y="278399"/>
                  <a:pt x="418406" y="253965"/>
                  <a:pt x="419100" y="251883"/>
                </a:cubicBezTo>
                <a:cubicBezTo>
                  <a:pt x="419904" y="249470"/>
                  <a:pt x="421923" y="247650"/>
                  <a:pt x="423334" y="245533"/>
                </a:cubicBezTo>
                <a:cubicBezTo>
                  <a:pt x="424039" y="242711"/>
                  <a:pt x="424304" y="239741"/>
                  <a:pt x="425450" y="237067"/>
                </a:cubicBezTo>
                <a:cubicBezTo>
                  <a:pt x="426452" y="234729"/>
                  <a:pt x="428422" y="232926"/>
                  <a:pt x="429684" y="230717"/>
                </a:cubicBezTo>
                <a:cubicBezTo>
                  <a:pt x="431250" y="227977"/>
                  <a:pt x="432294" y="224956"/>
                  <a:pt x="433917" y="222250"/>
                </a:cubicBezTo>
                <a:cubicBezTo>
                  <a:pt x="436535" y="217887"/>
                  <a:pt x="442384" y="209550"/>
                  <a:pt x="442384" y="209550"/>
                </a:cubicBezTo>
                <a:lnTo>
                  <a:pt x="446617" y="196850"/>
                </a:lnTo>
                <a:cubicBezTo>
                  <a:pt x="447323" y="194733"/>
                  <a:pt x="448193" y="192665"/>
                  <a:pt x="448734" y="190500"/>
                </a:cubicBezTo>
                <a:cubicBezTo>
                  <a:pt x="451391" y="179868"/>
                  <a:pt x="449930" y="184793"/>
                  <a:pt x="452967" y="175683"/>
                </a:cubicBezTo>
                <a:cubicBezTo>
                  <a:pt x="452261" y="165805"/>
                  <a:pt x="452319" y="155843"/>
                  <a:pt x="450850" y="146050"/>
                </a:cubicBezTo>
                <a:cubicBezTo>
                  <a:pt x="449463" y="136806"/>
                  <a:pt x="445894" y="132780"/>
                  <a:pt x="442384" y="124883"/>
                </a:cubicBezTo>
                <a:cubicBezTo>
                  <a:pt x="431573" y="100560"/>
                  <a:pt x="444338" y="126677"/>
                  <a:pt x="433917" y="105833"/>
                </a:cubicBezTo>
                <a:cubicBezTo>
                  <a:pt x="433211" y="101600"/>
                  <a:pt x="433033" y="97244"/>
                  <a:pt x="431800" y="93133"/>
                </a:cubicBezTo>
                <a:cubicBezTo>
                  <a:pt x="430893" y="90111"/>
                  <a:pt x="428675" y="87621"/>
                  <a:pt x="427567" y="84667"/>
                </a:cubicBezTo>
                <a:cubicBezTo>
                  <a:pt x="426545" y="81943"/>
                  <a:pt x="426471" y="78924"/>
                  <a:pt x="425450" y="76200"/>
                </a:cubicBezTo>
                <a:cubicBezTo>
                  <a:pt x="424342" y="73246"/>
                  <a:pt x="422460" y="70633"/>
                  <a:pt x="421217" y="67733"/>
                </a:cubicBezTo>
                <a:cubicBezTo>
                  <a:pt x="420338" y="65682"/>
                  <a:pt x="419806" y="63500"/>
                  <a:pt x="419100" y="61383"/>
                </a:cubicBezTo>
                <a:cubicBezTo>
                  <a:pt x="418395" y="54328"/>
                  <a:pt x="419617" y="46800"/>
                  <a:pt x="416984" y="40217"/>
                </a:cubicBezTo>
                <a:cubicBezTo>
                  <a:pt x="415131" y="35585"/>
                  <a:pt x="409928" y="33161"/>
                  <a:pt x="406400" y="29633"/>
                </a:cubicBezTo>
                <a:cubicBezTo>
                  <a:pt x="404283" y="27516"/>
                  <a:pt x="401710" y="25774"/>
                  <a:pt x="400050" y="23283"/>
                </a:cubicBezTo>
                <a:cubicBezTo>
                  <a:pt x="396287" y="17638"/>
                  <a:pt x="396053" y="15522"/>
                  <a:pt x="389467" y="12700"/>
                </a:cubicBezTo>
                <a:cubicBezTo>
                  <a:pt x="386793" y="11554"/>
                  <a:pt x="383822" y="11289"/>
                  <a:pt x="381000" y="10583"/>
                </a:cubicBezTo>
                <a:cubicBezTo>
                  <a:pt x="370936" y="3874"/>
                  <a:pt x="377065" y="7155"/>
                  <a:pt x="361950" y="2117"/>
                </a:cubicBezTo>
                <a:lnTo>
                  <a:pt x="355600" y="0"/>
                </a:lnTo>
                <a:cubicBezTo>
                  <a:pt x="337256" y="706"/>
                  <a:pt x="318889" y="972"/>
                  <a:pt x="300567" y="2117"/>
                </a:cubicBezTo>
                <a:cubicBezTo>
                  <a:pt x="289678" y="2798"/>
                  <a:pt x="279575" y="7122"/>
                  <a:pt x="268817" y="8467"/>
                </a:cubicBezTo>
                <a:cubicBezTo>
                  <a:pt x="255441" y="10139"/>
                  <a:pt x="241896" y="10484"/>
                  <a:pt x="228600" y="12700"/>
                </a:cubicBezTo>
                <a:cubicBezTo>
                  <a:pt x="185077" y="19955"/>
                  <a:pt x="239010" y="10618"/>
                  <a:pt x="207434" y="16933"/>
                </a:cubicBezTo>
                <a:cubicBezTo>
                  <a:pt x="195716" y="19277"/>
                  <a:pt x="192120" y="19133"/>
                  <a:pt x="179917" y="21167"/>
                </a:cubicBezTo>
                <a:cubicBezTo>
                  <a:pt x="174612" y="22051"/>
                  <a:pt x="160772" y="24759"/>
                  <a:pt x="156634" y="27517"/>
                </a:cubicBezTo>
                <a:cubicBezTo>
                  <a:pt x="152382" y="30352"/>
                  <a:pt x="146701" y="34518"/>
                  <a:pt x="141817" y="35983"/>
                </a:cubicBezTo>
                <a:cubicBezTo>
                  <a:pt x="130339" y="39426"/>
                  <a:pt x="92596" y="40129"/>
                  <a:pt x="91017" y="40217"/>
                </a:cubicBezTo>
                <a:cubicBezTo>
                  <a:pt x="88900" y="40922"/>
                  <a:pt x="86483" y="41036"/>
                  <a:pt x="84667" y="42333"/>
                </a:cubicBezTo>
                <a:cubicBezTo>
                  <a:pt x="67086" y="54890"/>
                  <a:pt x="84199" y="48133"/>
                  <a:pt x="69850" y="52917"/>
                </a:cubicBezTo>
                <a:cubicBezTo>
                  <a:pt x="58562" y="69850"/>
                  <a:pt x="73378" y="49389"/>
                  <a:pt x="59267" y="63500"/>
                </a:cubicBezTo>
                <a:cubicBezTo>
                  <a:pt x="45156" y="77611"/>
                  <a:pt x="65617" y="62795"/>
                  <a:pt x="48684" y="74083"/>
                </a:cubicBezTo>
                <a:cubicBezTo>
                  <a:pt x="45862" y="78316"/>
                  <a:pt x="42492" y="82232"/>
                  <a:pt x="40217" y="86783"/>
                </a:cubicBezTo>
                <a:cubicBezTo>
                  <a:pt x="38806" y="89605"/>
                  <a:pt x="37734" y="92625"/>
                  <a:pt x="35984" y="95250"/>
                </a:cubicBezTo>
                <a:cubicBezTo>
                  <a:pt x="34877" y="96910"/>
                  <a:pt x="32997" y="97925"/>
                  <a:pt x="31750" y="99483"/>
                </a:cubicBezTo>
                <a:cubicBezTo>
                  <a:pt x="30161" y="101469"/>
                  <a:pt x="29192" y="103918"/>
                  <a:pt x="27517" y="105833"/>
                </a:cubicBezTo>
                <a:cubicBezTo>
                  <a:pt x="18849" y="115740"/>
                  <a:pt x="19192" y="114912"/>
                  <a:pt x="10584" y="120650"/>
                </a:cubicBezTo>
                <a:cubicBezTo>
                  <a:pt x="3874" y="130713"/>
                  <a:pt x="7155" y="124585"/>
                  <a:pt x="2117" y="139700"/>
                </a:cubicBezTo>
                <a:lnTo>
                  <a:pt x="0" y="146050"/>
                </a:lnTo>
                <a:cubicBezTo>
                  <a:pt x="706" y="154517"/>
                  <a:pt x="994" y="163029"/>
                  <a:pt x="2117" y="171450"/>
                </a:cubicBezTo>
                <a:cubicBezTo>
                  <a:pt x="2412" y="173662"/>
                  <a:pt x="2864" y="176039"/>
                  <a:pt x="4234" y="177800"/>
                </a:cubicBezTo>
                <a:cubicBezTo>
                  <a:pt x="7910" y="182526"/>
                  <a:pt x="11254" y="188607"/>
                  <a:pt x="16934" y="190500"/>
                </a:cubicBezTo>
                <a:lnTo>
                  <a:pt x="23284" y="192617"/>
                </a:lnTo>
                <a:cubicBezTo>
                  <a:pt x="47258" y="210599"/>
                  <a:pt x="16981" y="188678"/>
                  <a:pt x="40217" y="203200"/>
                </a:cubicBezTo>
                <a:cubicBezTo>
                  <a:pt x="43209" y="205070"/>
                  <a:pt x="45813" y="207500"/>
                  <a:pt x="48684" y="209550"/>
                </a:cubicBezTo>
                <a:cubicBezTo>
                  <a:pt x="50754" y="211029"/>
                  <a:pt x="53048" y="212194"/>
                  <a:pt x="55034" y="213783"/>
                </a:cubicBezTo>
                <a:cubicBezTo>
                  <a:pt x="70114" y="225848"/>
                  <a:pt x="46073" y="209222"/>
                  <a:pt x="65617" y="222250"/>
                </a:cubicBezTo>
                <a:cubicBezTo>
                  <a:pt x="76636" y="238780"/>
                  <a:pt x="62570" y="220495"/>
                  <a:pt x="76200" y="230717"/>
                </a:cubicBezTo>
                <a:cubicBezTo>
                  <a:pt x="76205" y="230721"/>
                  <a:pt x="90874" y="245390"/>
                  <a:pt x="93134" y="247650"/>
                </a:cubicBezTo>
                <a:lnTo>
                  <a:pt x="99484" y="254000"/>
                </a:lnTo>
                <a:lnTo>
                  <a:pt x="105834" y="260350"/>
                </a:lnTo>
                <a:cubicBezTo>
                  <a:pt x="106539" y="262467"/>
                  <a:pt x="106653" y="264884"/>
                  <a:pt x="107950" y="266700"/>
                </a:cubicBezTo>
                <a:cubicBezTo>
                  <a:pt x="110270" y="269948"/>
                  <a:pt x="116417" y="275167"/>
                  <a:pt x="116417" y="275167"/>
                </a:cubicBezTo>
                <a:cubicBezTo>
                  <a:pt x="117123" y="277284"/>
                  <a:pt x="117164" y="279756"/>
                  <a:pt x="118534" y="281517"/>
                </a:cubicBezTo>
                <a:cubicBezTo>
                  <a:pt x="122210" y="286243"/>
                  <a:pt x="131234" y="294217"/>
                  <a:pt x="131234" y="294217"/>
                </a:cubicBezTo>
                <a:cubicBezTo>
                  <a:pt x="136552" y="310177"/>
                  <a:pt x="129378" y="290504"/>
                  <a:pt x="137584" y="306917"/>
                </a:cubicBezTo>
                <a:cubicBezTo>
                  <a:pt x="138582" y="308913"/>
                  <a:pt x="138552" y="311354"/>
                  <a:pt x="139700" y="313267"/>
                </a:cubicBezTo>
                <a:cubicBezTo>
                  <a:pt x="140727" y="314978"/>
                  <a:pt x="142687" y="315942"/>
                  <a:pt x="143934" y="317500"/>
                </a:cubicBezTo>
                <a:cubicBezTo>
                  <a:pt x="145523" y="319486"/>
                  <a:pt x="146756" y="321733"/>
                  <a:pt x="148167" y="323850"/>
                </a:cubicBezTo>
                <a:cubicBezTo>
                  <a:pt x="148873" y="327378"/>
                  <a:pt x="149021" y="331065"/>
                  <a:pt x="150284" y="334433"/>
                </a:cubicBezTo>
                <a:cubicBezTo>
                  <a:pt x="151886" y="338705"/>
                  <a:pt x="155651" y="341917"/>
                  <a:pt x="158750" y="345017"/>
                </a:cubicBezTo>
                <a:cubicBezTo>
                  <a:pt x="164071" y="360978"/>
                  <a:pt x="156275" y="341923"/>
                  <a:pt x="167217" y="355600"/>
                </a:cubicBezTo>
                <a:cubicBezTo>
                  <a:pt x="178902" y="370205"/>
                  <a:pt x="157486" y="354052"/>
                  <a:pt x="175684" y="366183"/>
                </a:cubicBezTo>
                <a:cubicBezTo>
                  <a:pt x="176389" y="368300"/>
                  <a:pt x="176652" y="370620"/>
                  <a:pt x="177800" y="372533"/>
                </a:cubicBezTo>
                <a:cubicBezTo>
                  <a:pt x="178827" y="374245"/>
                  <a:pt x="180787" y="375208"/>
                  <a:pt x="182034" y="376767"/>
                </a:cubicBezTo>
                <a:cubicBezTo>
                  <a:pt x="183623" y="378753"/>
                  <a:pt x="185129" y="380842"/>
                  <a:pt x="186267" y="383117"/>
                </a:cubicBezTo>
                <a:cubicBezTo>
                  <a:pt x="187265" y="385113"/>
                  <a:pt x="186806" y="387889"/>
                  <a:pt x="188384" y="389467"/>
                </a:cubicBezTo>
                <a:cubicBezTo>
                  <a:pt x="189962" y="391045"/>
                  <a:pt x="192617" y="390878"/>
                  <a:pt x="194734" y="391583"/>
                </a:cubicBezTo>
                <a:cubicBezTo>
                  <a:pt x="198672" y="395522"/>
                  <a:pt x="199975" y="397379"/>
                  <a:pt x="205317" y="400050"/>
                </a:cubicBezTo>
                <a:cubicBezTo>
                  <a:pt x="207313" y="401048"/>
                  <a:pt x="209550" y="401461"/>
                  <a:pt x="211667" y="402167"/>
                </a:cubicBezTo>
                <a:cubicBezTo>
                  <a:pt x="220098" y="414815"/>
                  <a:pt x="210890" y="403817"/>
                  <a:pt x="222250" y="410633"/>
                </a:cubicBezTo>
                <a:cubicBezTo>
                  <a:pt x="236778" y="419349"/>
                  <a:pt x="214847" y="410989"/>
                  <a:pt x="232834" y="416983"/>
                </a:cubicBezTo>
                <a:cubicBezTo>
                  <a:pt x="249062" y="416278"/>
                  <a:pt x="265360" y="416538"/>
                  <a:pt x="281517" y="414867"/>
                </a:cubicBezTo>
                <a:cubicBezTo>
                  <a:pt x="285956" y="414408"/>
                  <a:pt x="289984" y="412044"/>
                  <a:pt x="294217" y="410633"/>
                </a:cubicBezTo>
                <a:lnTo>
                  <a:pt x="300567" y="408517"/>
                </a:lnTo>
                <a:cubicBezTo>
                  <a:pt x="302684" y="407106"/>
                  <a:pt x="304642" y="405421"/>
                  <a:pt x="306917" y="404283"/>
                </a:cubicBezTo>
                <a:cubicBezTo>
                  <a:pt x="311751" y="401866"/>
                  <a:pt x="319028" y="401256"/>
                  <a:pt x="323850" y="400050"/>
                </a:cubicBezTo>
                <a:cubicBezTo>
                  <a:pt x="326015" y="399509"/>
                  <a:pt x="328035" y="398474"/>
                  <a:pt x="330200" y="397933"/>
                </a:cubicBezTo>
                <a:cubicBezTo>
                  <a:pt x="339527" y="395601"/>
                  <a:pt x="348020" y="394841"/>
                  <a:pt x="357717" y="393700"/>
                </a:cubicBezTo>
                <a:cubicBezTo>
                  <a:pt x="364062" y="392953"/>
                  <a:pt x="370385" y="391887"/>
                  <a:pt x="376767" y="391583"/>
                </a:cubicBezTo>
                <a:cubicBezTo>
                  <a:pt x="385224" y="391180"/>
                  <a:pt x="404989" y="384528"/>
                  <a:pt x="410634" y="383117"/>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9" name="Freeform: Shape 1028">
            <a:extLst>
              <a:ext uri="{FF2B5EF4-FFF2-40B4-BE49-F238E27FC236}">
                <a16:creationId xmlns:a16="http://schemas.microsoft.com/office/drawing/2014/main" id="{EE8083C0-8F2F-47F5-91DA-F0A661B67395}"/>
              </a:ext>
            </a:extLst>
          </p:cNvPr>
          <p:cNvSpPr/>
          <p:nvPr/>
        </p:nvSpPr>
        <p:spPr>
          <a:xfrm rot="3028085">
            <a:off x="4402315" y="3505191"/>
            <a:ext cx="431800" cy="485922"/>
          </a:xfrm>
          <a:custGeom>
            <a:avLst/>
            <a:gdLst>
              <a:gd name="connsiteX0" fmla="*/ 275167 w 431800"/>
              <a:gd name="connsiteY0" fmla="*/ 468988 h 485922"/>
              <a:gd name="connsiteX1" fmla="*/ 275167 w 431800"/>
              <a:gd name="connsiteY1" fmla="*/ 468988 h 485922"/>
              <a:gd name="connsiteX2" fmla="*/ 287867 w 431800"/>
              <a:gd name="connsiteY2" fmla="*/ 454172 h 485922"/>
              <a:gd name="connsiteX3" fmla="*/ 294217 w 431800"/>
              <a:gd name="connsiteY3" fmla="*/ 445705 h 485922"/>
              <a:gd name="connsiteX4" fmla="*/ 298450 w 431800"/>
              <a:gd name="connsiteY4" fmla="*/ 439355 h 485922"/>
              <a:gd name="connsiteX5" fmla="*/ 306917 w 431800"/>
              <a:gd name="connsiteY5" fmla="*/ 430888 h 485922"/>
              <a:gd name="connsiteX6" fmla="*/ 323850 w 431800"/>
              <a:gd name="connsiteY6" fmla="*/ 416072 h 485922"/>
              <a:gd name="connsiteX7" fmla="*/ 328084 w 431800"/>
              <a:gd name="connsiteY7" fmla="*/ 409722 h 485922"/>
              <a:gd name="connsiteX8" fmla="*/ 349250 w 431800"/>
              <a:gd name="connsiteY8" fmla="*/ 397022 h 485922"/>
              <a:gd name="connsiteX9" fmla="*/ 353484 w 431800"/>
              <a:gd name="connsiteY9" fmla="*/ 390672 h 485922"/>
              <a:gd name="connsiteX10" fmla="*/ 361950 w 431800"/>
              <a:gd name="connsiteY10" fmla="*/ 386438 h 485922"/>
              <a:gd name="connsiteX11" fmla="*/ 368300 w 431800"/>
              <a:gd name="connsiteY11" fmla="*/ 382205 h 485922"/>
              <a:gd name="connsiteX12" fmla="*/ 372534 w 431800"/>
              <a:gd name="connsiteY12" fmla="*/ 377972 h 485922"/>
              <a:gd name="connsiteX13" fmla="*/ 385234 w 431800"/>
              <a:gd name="connsiteY13" fmla="*/ 371622 h 485922"/>
              <a:gd name="connsiteX14" fmla="*/ 393700 w 431800"/>
              <a:gd name="connsiteY14" fmla="*/ 369505 h 485922"/>
              <a:gd name="connsiteX15" fmla="*/ 406400 w 431800"/>
              <a:gd name="connsiteY15" fmla="*/ 365272 h 485922"/>
              <a:gd name="connsiteX16" fmla="*/ 416984 w 431800"/>
              <a:gd name="connsiteY16" fmla="*/ 358922 h 485922"/>
              <a:gd name="connsiteX17" fmla="*/ 421217 w 431800"/>
              <a:gd name="connsiteY17" fmla="*/ 354688 h 485922"/>
              <a:gd name="connsiteX18" fmla="*/ 429684 w 431800"/>
              <a:gd name="connsiteY18" fmla="*/ 335638 h 485922"/>
              <a:gd name="connsiteX19" fmla="*/ 431800 w 431800"/>
              <a:gd name="connsiteY19" fmla="*/ 329288 h 485922"/>
              <a:gd name="connsiteX20" fmla="*/ 429684 w 431800"/>
              <a:gd name="connsiteY20" fmla="*/ 318705 h 485922"/>
              <a:gd name="connsiteX21" fmla="*/ 425450 w 431800"/>
              <a:gd name="connsiteY21" fmla="*/ 314472 h 485922"/>
              <a:gd name="connsiteX22" fmla="*/ 419100 w 431800"/>
              <a:gd name="connsiteY22" fmla="*/ 310238 h 485922"/>
              <a:gd name="connsiteX23" fmla="*/ 410634 w 431800"/>
              <a:gd name="connsiteY23" fmla="*/ 303888 h 485922"/>
              <a:gd name="connsiteX24" fmla="*/ 406400 w 431800"/>
              <a:gd name="connsiteY24" fmla="*/ 299655 h 485922"/>
              <a:gd name="connsiteX25" fmla="*/ 391584 w 431800"/>
              <a:gd name="connsiteY25" fmla="*/ 291188 h 485922"/>
              <a:gd name="connsiteX26" fmla="*/ 374650 w 431800"/>
              <a:gd name="connsiteY26" fmla="*/ 276372 h 485922"/>
              <a:gd name="connsiteX27" fmla="*/ 364067 w 431800"/>
              <a:gd name="connsiteY27" fmla="*/ 267905 h 485922"/>
              <a:gd name="connsiteX28" fmla="*/ 359834 w 431800"/>
              <a:gd name="connsiteY28" fmla="*/ 261555 h 485922"/>
              <a:gd name="connsiteX29" fmla="*/ 351367 w 431800"/>
              <a:gd name="connsiteY29" fmla="*/ 250972 h 485922"/>
              <a:gd name="connsiteX30" fmla="*/ 345017 w 431800"/>
              <a:gd name="connsiteY30" fmla="*/ 231922 h 485922"/>
              <a:gd name="connsiteX31" fmla="*/ 340784 w 431800"/>
              <a:gd name="connsiteY31" fmla="*/ 200172 h 485922"/>
              <a:gd name="connsiteX32" fmla="*/ 338667 w 431800"/>
              <a:gd name="connsiteY32" fmla="*/ 191705 h 485922"/>
              <a:gd name="connsiteX33" fmla="*/ 330200 w 431800"/>
              <a:gd name="connsiteY33" fmla="*/ 181122 h 485922"/>
              <a:gd name="connsiteX34" fmla="*/ 325967 w 431800"/>
              <a:gd name="connsiteY34" fmla="*/ 168422 h 485922"/>
              <a:gd name="connsiteX35" fmla="*/ 309034 w 431800"/>
              <a:gd name="connsiteY35" fmla="*/ 147255 h 485922"/>
              <a:gd name="connsiteX36" fmla="*/ 304800 w 431800"/>
              <a:gd name="connsiteY36" fmla="*/ 134555 h 485922"/>
              <a:gd name="connsiteX37" fmla="*/ 300567 w 431800"/>
              <a:gd name="connsiteY37" fmla="*/ 128205 h 485922"/>
              <a:gd name="connsiteX38" fmla="*/ 296334 w 431800"/>
              <a:gd name="connsiteY38" fmla="*/ 115505 h 485922"/>
              <a:gd name="connsiteX39" fmla="*/ 292100 w 431800"/>
              <a:gd name="connsiteY39" fmla="*/ 102805 h 485922"/>
              <a:gd name="connsiteX40" fmla="*/ 289984 w 431800"/>
              <a:gd name="connsiteY40" fmla="*/ 96455 h 485922"/>
              <a:gd name="connsiteX41" fmla="*/ 285750 w 431800"/>
              <a:gd name="connsiteY41" fmla="*/ 92222 h 485922"/>
              <a:gd name="connsiteX42" fmla="*/ 277284 w 431800"/>
              <a:gd name="connsiteY42" fmla="*/ 73172 h 485922"/>
              <a:gd name="connsiteX43" fmla="*/ 273050 w 431800"/>
              <a:gd name="connsiteY43" fmla="*/ 58355 h 485922"/>
              <a:gd name="connsiteX44" fmla="*/ 258234 w 431800"/>
              <a:gd name="connsiteY44" fmla="*/ 37188 h 485922"/>
              <a:gd name="connsiteX45" fmla="*/ 249767 w 431800"/>
              <a:gd name="connsiteY45" fmla="*/ 24488 h 485922"/>
              <a:gd name="connsiteX46" fmla="*/ 241300 w 431800"/>
              <a:gd name="connsiteY46" fmla="*/ 13905 h 485922"/>
              <a:gd name="connsiteX47" fmla="*/ 234950 w 431800"/>
              <a:gd name="connsiteY47" fmla="*/ 11788 h 485922"/>
              <a:gd name="connsiteX48" fmla="*/ 169334 w 431800"/>
              <a:gd name="connsiteY48" fmla="*/ 7555 h 485922"/>
              <a:gd name="connsiteX49" fmla="*/ 162984 w 431800"/>
              <a:gd name="connsiteY49" fmla="*/ 11788 h 485922"/>
              <a:gd name="connsiteX50" fmla="*/ 156634 w 431800"/>
              <a:gd name="connsiteY50" fmla="*/ 13905 h 485922"/>
              <a:gd name="connsiteX51" fmla="*/ 139700 w 431800"/>
              <a:gd name="connsiteY51" fmla="*/ 26605 h 485922"/>
              <a:gd name="connsiteX52" fmla="*/ 133350 w 431800"/>
              <a:gd name="connsiteY52" fmla="*/ 30838 h 485922"/>
              <a:gd name="connsiteX53" fmla="*/ 122767 w 431800"/>
              <a:gd name="connsiteY53" fmla="*/ 39305 h 485922"/>
              <a:gd name="connsiteX54" fmla="*/ 99484 w 431800"/>
              <a:gd name="connsiteY54" fmla="*/ 45655 h 485922"/>
              <a:gd name="connsiteX55" fmla="*/ 93134 w 431800"/>
              <a:gd name="connsiteY55" fmla="*/ 49888 h 485922"/>
              <a:gd name="connsiteX56" fmla="*/ 88900 w 431800"/>
              <a:gd name="connsiteY56" fmla="*/ 54122 h 485922"/>
              <a:gd name="connsiteX57" fmla="*/ 80434 w 431800"/>
              <a:gd name="connsiteY57" fmla="*/ 56238 h 485922"/>
              <a:gd name="connsiteX58" fmla="*/ 69850 w 431800"/>
              <a:gd name="connsiteY58" fmla="*/ 64705 h 485922"/>
              <a:gd name="connsiteX59" fmla="*/ 57150 w 431800"/>
              <a:gd name="connsiteY59" fmla="*/ 73172 h 485922"/>
              <a:gd name="connsiteX60" fmla="*/ 42334 w 431800"/>
              <a:gd name="connsiteY60" fmla="*/ 85872 h 485922"/>
              <a:gd name="connsiteX61" fmla="*/ 38100 w 431800"/>
              <a:gd name="connsiteY61" fmla="*/ 90105 h 485922"/>
              <a:gd name="connsiteX62" fmla="*/ 25400 w 431800"/>
              <a:gd name="connsiteY62" fmla="*/ 96455 h 485922"/>
              <a:gd name="connsiteX63" fmla="*/ 19050 w 431800"/>
              <a:gd name="connsiteY63" fmla="*/ 107038 h 485922"/>
              <a:gd name="connsiteX64" fmla="*/ 12700 w 431800"/>
              <a:gd name="connsiteY64" fmla="*/ 117622 h 485922"/>
              <a:gd name="connsiteX65" fmla="*/ 2117 w 431800"/>
              <a:gd name="connsiteY65" fmla="*/ 136672 h 485922"/>
              <a:gd name="connsiteX66" fmla="*/ 0 w 431800"/>
              <a:gd name="connsiteY66" fmla="*/ 143022 h 485922"/>
              <a:gd name="connsiteX67" fmla="*/ 2117 w 431800"/>
              <a:gd name="connsiteY67" fmla="*/ 162072 h 485922"/>
              <a:gd name="connsiteX68" fmla="*/ 12700 w 431800"/>
              <a:gd name="connsiteY68" fmla="*/ 179005 h 485922"/>
              <a:gd name="connsiteX69" fmla="*/ 14817 w 431800"/>
              <a:gd name="connsiteY69" fmla="*/ 185355 h 485922"/>
              <a:gd name="connsiteX70" fmla="*/ 27517 w 431800"/>
              <a:gd name="connsiteY70" fmla="*/ 200172 h 485922"/>
              <a:gd name="connsiteX71" fmla="*/ 31750 w 431800"/>
              <a:gd name="connsiteY71" fmla="*/ 206522 h 485922"/>
              <a:gd name="connsiteX72" fmla="*/ 42334 w 431800"/>
              <a:gd name="connsiteY72" fmla="*/ 219222 h 485922"/>
              <a:gd name="connsiteX73" fmla="*/ 48684 w 431800"/>
              <a:gd name="connsiteY73" fmla="*/ 234038 h 485922"/>
              <a:gd name="connsiteX74" fmla="*/ 50800 w 431800"/>
              <a:gd name="connsiteY74" fmla="*/ 242505 h 485922"/>
              <a:gd name="connsiteX75" fmla="*/ 55034 w 431800"/>
              <a:gd name="connsiteY75" fmla="*/ 255205 h 485922"/>
              <a:gd name="connsiteX76" fmla="*/ 57150 w 431800"/>
              <a:gd name="connsiteY76" fmla="*/ 261555 h 485922"/>
              <a:gd name="connsiteX77" fmla="*/ 59267 w 431800"/>
              <a:gd name="connsiteY77" fmla="*/ 274255 h 485922"/>
              <a:gd name="connsiteX78" fmla="*/ 61384 w 431800"/>
              <a:gd name="connsiteY78" fmla="*/ 316588 h 485922"/>
              <a:gd name="connsiteX79" fmla="*/ 74084 w 431800"/>
              <a:gd name="connsiteY79" fmla="*/ 341988 h 485922"/>
              <a:gd name="connsiteX80" fmla="*/ 78317 w 431800"/>
              <a:gd name="connsiteY80" fmla="*/ 348338 h 485922"/>
              <a:gd name="connsiteX81" fmla="*/ 82550 w 431800"/>
              <a:gd name="connsiteY81" fmla="*/ 354688 h 485922"/>
              <a:gd name="connsiteX82" fmla="*/ 95250 w 431800"/>
              <a:gd name="connsiteY82" fmla="*/ 365272 h 485922"/>
              <a:gd name="connsiteX83" fmla="*/ 105834 w 431800"/>
              <a:gd name="connsiteY83" fmla="*/ 380088 h 485922"/>
              <a:gd name="connsiteX84" fmla="*/ 110067 w 431800"/>
              <a:gd name="connsiteY84" fmla="*/ 384322 h 485922"/>
              <a:gd name="connsiteX85" fmla="*/ 114300 w 431800"/>
              <a:gd name="connsiteY85" fmla="*/ 390672 h 485922"/>
              <a:gd name="connsiteX86" fmla="*/ 127000 w 431800"/>
              <a:gd name="connsiteY86" fmla="*/ 407605 h 485922"/>
              <a:gd name="connsiteX87" fmla="*/ 131234 w 431800"/>
              <a:gd name="connsiteY87" fmla="*/ 420305 h 485922"/>
              <a:gd name="connsiteX88" fmla="*/ 133350 w 431800"/>
              <a:gd name="connsiteY88" fmla="*/ 426655 h 485922"/>
              <a:gd name="connsiteX89" fmla="*/ 135467 w 431800"/>
              <a:gd name="connsiteY89" fmla="*/ 433005 h 485922"/>
              <a:gd name="connsiteX90" fmla="*/ 139700 w 431800"/>
              <a:gd name="connsiteY90" fmla="*/ 454172 h 485922"/>
              <a:gd name="connsiteX91" fmla="*/ 143934 w 431800"/>
              <a:gd name="connsiteY91" fmla="*/ 458405 h 485922"/>
              <a:gd name="connsiteX92" fmla="*/ 146050 w 431800"/>
              <a:gd name="connsiteY92" fmla="*/ 464755 h 485922"/>
              <a:gd name="connsiteX93" fmla="*/ 158750 w 431800"/>
              <a:gd name="connsiteY93" fmla="*/ 471105 h 485922"/>
              <a:gd name="connsiteX94" fmla="*/ 171450 w 431800"/>
              <a:gd name="connsiteY94" fmla="*/ 479572 h 485922"/>
              <a:gd name="connsiteX95" fmla="*/ 177800 w 431800"/>
              <a:gd name="connsiteY95" fmla="*/ 483805 h 485922"/>
              <a:gd name="connsiteX96" fmla="*/ 192617 w 431800"/>
              <a:gd name="connsiteY96" fmla="*/ 485922 h 485922"/>
              <a:gd name="connsiteX97" fmla="*/ 258234 w 431800"/>
              <a:gd name="connsiteY97" fmla="*/ 483805 h 485922"/>
              <a:gd name="connsiteX98" fmla="*/ 268817 w 431800"/>
              <a:gd name="connsiteY98" fmla="*/ 475338 h 485922"/>
              <a:gd name="connsiteX99" fmla="*/ 275167 w 431800"/>
              <a:gd name="connsiteY99" fmla="*/ 468988 h 4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1800" h="485922">
                <a:moveTo>
                  <a:pt x="275167" y="468988"/>
                </a:moveTo>
                <a:lnTo>
                  <a:pt x="275167" y="468988"/>
                </a:lnTo>
                <a:cubicBezTo>
                  <a:pt x="279400" y="464049"/>
                  <a:pt x="283748" y="459206"/>
                  <a:pt x="287867" y="454172"/>
                </a:cubicBezTo>
                <a:cubicBezTo>
                  <a:pt x="290101" y="451442"/>
                  <a:pt x="292167" y="448576"/>
                  <a:pt x="294217" y="445705"/>
                </a:cubicBezTo>
                <a:cubicBezTo>
                  <a:pt x="295696" y="443635"/>
                  <a:pt x="296795" y="441286"/>
                  <a:pt x="298450" y="439355"/>
                </a:cubicBezTo>
                <a:cubicBezTo>
                  <a:pt x="301048" y="436324"/>
                  <a:pt x="304466" y="434039"/>
                  <a:pt x="306917" y="430888"/>
                </a:cubicBezTo>
                <a:cubicBezTo>
                  <a:pt x="318794" y="415618"/>
                  <a:pt x="306149" y="423152"/>
                  <a:pt x="323850" y="416072"/>
                </a:cubicBezTo>
                <a:cubicBezTo>
                  <a:pt x="325261" y="413955"/>
                  <a:pt x="326169" y="411397"/>
                  <a:pt x="328084" y="409722"/>
                </a:cubicBezTo>
                <a:cubicBezTo>
                  <a:pt x="334897" y="403761"/>
                  <a:pt x="341512" y="400891"/>
                  <a:pt x="349250" y="397022"/>
                </a:cubicBezTo>
                <a:cubicBezTo>
                  <a:pt x="350661" y="394905"/>
                  <a:pt x="351530" y="392301"/>
                  <a:pt x="353484" y="390672"/>
                </a:cubicBezTo>
                <a:cubicBezTo>
                  <a:pt x="355908" y="388652"/>
                  <a:pt x="359211" y="388004"/>
                  <a:pt x="361950" y="386438"/>
                </a:cubicBezTo>
                <a:cubicBezTo>
                  <a:pt x="364159" y="385176"/>
                  <a:pt x="366313" y="383794"/>
                  <a:pt x="368300" y="382205"/>
                </a:cubicBezTo>
                <a:cubicBezTo>
                  <a:pt x="369858" y="380958"/>
                  <a:pt x="370976" y="379219"/>
                  <a:pt x="372534" y="377972"/>
                </a:cubicBezTo>
                <a:cubicBezTo>
                  <a:pt x="377691" y="373846"/>
                  <a:pt x="379144" y="373362"/>
                  <a:pt x="385234" y="371622"/>
                </a:cubicBezTo>
                <a:cubicBezTo>
                  <a:pt x="388031" y="370823"/>
                  <a:pt x="390914" y="370341"/>
                  <a:pt x="393700" y="369505"/>
                </a:cubicBezTo>
                <a:cubicBezTo>
                  <a:pt x="397974" y="368223"/>
                  <a:pt x="406400" y="365272"/>
                  <a:pt x="406400" y="365272"/>
                </a:cubicBezTo>
                <a:cubicBezTo>
                  <a:pt x="417131" y="354541"/>
                  <a:pt x="403242" y="367168"/>
                  <a:pt x="416984" y="358922"/>
                </a:cubicBezTo>
                <a:cubicBezTo>
                  <a:pt x="418695" y="357895"/>
                  <a:pt x="419806" y="356099"/>
                  <a:pt x="421217" y="354688"/>
                </a:cubicBezTo>
                <a:cubicBezTo>
                  <a:pt x="426254" y="339574"/>
                  <a:pt x="422974" y="345701"/>
                  <a:pt x="429684" y="335638"/>
                </a:cubicBezTo>
                <a:cubicBezTo>
                  <a:pt x="430389" y="333521"/>
                  <a:pt x="431800" y="331519"/>
                  <a:pt x="431800" y="329288"/>
                </a:cubicBezTo>
                <a:cubicBezTo>
                  <a:pt x="431800" y="325691"/>
                  <a:pt x="431101" y="322012"/>
                  <a:pt x="429684" y="318705"/>
                </a:cubicBezTo>
                <a:cubicBezTo>
                  <a:pt x="428898" y="316871"/>
                  <a:pt x="427008" y="315719"/>
                  <a:pt x="425450" y="314472"/>
                </a:cubicBezTo>
                <a:cubicBezTo>
                  <a:pt x="423463" y="312883"/>
                  <a:pt x="421170" y="311717"/>
                  <a:pt x="419100" y="310238"/>
                </a:cubicBezTo>
                <a:cubicBezTo>
                  <a:pt x="416230" y="308187"/>
                  <a:pt x="413344" y="306146"/>
                  <a:pt x="410634" y="303888"/>
                </a:cubicBezTo>
                <a:cubicBezTo>
                  <a:pt x="409101" y="302610"/>
                  <a:pt x="407958" y="300902"/>
                  <a:pt x="406400" y="299655"/>
                </a:cubicBezTo>
                <a:cubicBezTo>
                  <a:pt x="401415" y="295668"/>
                  <a:pt x="397376" y="294085"/>
                  <a:pt x="391584" y="291188"/>
                </a:cubicBezTo>
                <a:cubicBezTo>
                  <a:pt x="379579" y="273184"/>
                  <a:pt x="399363" y="301090"/>
                  <a:pt x="374650" y="276372"/>
                </a:cubicBezTo>
                <a:cubicBezTo>
                  <a:pt x="368618" y="270339"/>
                  <a:pt x="372078" y="273245"/>
                  <a:pt x="364067" y="267905"/>
                </a:cubicBezTo>
                <a:cubicBezTo>
                  <a:pt x="362656" y="265788"/>
                  <a:pt x="361423" y="263541"/>
                  <a:pt x="359834" y="261555"/>
                </a:cubicBezTo>
                <a:cubicBezTo>
                  <a:pt x="355767" y="256471"/>
                  <a:pt x="354201" y="257774"/>
                  <a:pt x="351367" y="250972"/>
                </a:cubicBezTo>
                <a:cubicBezTo>
                  <a:pt x="348793" y="244793"/>
                  <a:pt x="345017" y="231922"/>
                  <a:pt x="345017" y="231922"/>
                </a:cubicBezTo>
                <a:cubicBezTo>
                  <a:pt x="343607" y="219230"/>
                  <a:pt x="343157" y="212038"/>
                  <a:pt x="340784" y="200172"/>
                </a:cubicBezTo>
                <a:cubicBezTo>
                  <a:pt x="340214" y="197319"/>
                  <a:pt x="339813" y="194379"/>
                  <a:pt x="338667" y="191705"/>
                </a:cubicBezTo>
                <a:cubicBezTo>
                  <a:pt x="336664" y="187030"/>
                  <a:pt x="333615" y="184537"/>
                  <a:pt x="330200" y="181122"/>
                </a:cubicBezTo>
                <a:cubicBezTo>
                  <a:pt x="328789" y="176889"/>
                  <a:pt x="329122" y="171577"/>
                  <a:pt x="325967" y="168422"/>
                </a:cubicBezTo>
                <a:cubicBezTo>
                  <a:pt x="320185" y="162640"/>
                  <a:pt x="311705" y="155267"/>
                  <a:pt x="309034" y="147255"/>
                </a:cubicBezTo>
                <a:cubicBezTo>
                  <a:pt x="307623" y="143022"/>
                  <a:pt x="307275" y="138268"/>
                  <a:pt x="304800" y="134555"/>
                </a:cubicBezTo>
                <a:cubicBezTo>
                  <a:pt x="303389" y="132438"/>
                  <a:pt x="301600" y="130530"/>
                  <a:pt x="300567" y="128205"/>
                </a:cubicBezTo>
                <a:cubicBezTo>
                  <a:pt x="298755" y="124127"/>
                  <a:pt x="297745" y="119738"/>
                  <a:pt x="296334" y="115505"/>
                </a:cubicBezTo>
                <a:lnTo>
                  <a:pt x="292100" y="102805"/>
                </a:lnTo>
                <a:cubicBezTo>
                  <a:pt x="291395" y="100688"/>
                  <a:pt x="291562" y="98032"/>
                  <a:pt x="289984" y="96455"/>
                </a:cubicBezTo>
                <a:lnTo>
                  <a:pt x="285750" y="92222"/>
                </a:lnTo>
                <a:cubicBezTo>
                  <a:pt x="280713" y="77109"/>
                  <a:pt x="283992" y="83235"/>
                  <a:pt x="277284" y="73172"/>
                </a:cubicBezTo>
                <a:cubicBezTo>
                  <a:pt x="276825" y="71338"/>
                  <a:pt x="274400" y="60718"/>
                  <a:pt x="273050" y="58355"/>
                </a:cubicBezTo>
                <a:cubicBezTo>
                  <a:pt x="269185" y="51592"/>
                  <a:pt x="260671" y="44497"/>
                  <a:pt x="258234" y="37188"/>
                </a:cubicBezTo>
                <a:cubicBezTo>
                  <a:pt x="254513" y="26028"/>
                  <a:pt x="258576" y="35059"/>
                  <a:pt x="249767" y="24488"/>
                </a:cubicBezTo>
                <a:cubicBezTo>
                  <a:pt x="246880" y="21024"/>
                  <a:pt x="245408" y="16370"/>
                  <a:pt x="241300" y="13905"/>
                </a:cubicBezTo>
                <a:cubicBezTo>
                  <a:pt x="239387" y="12757"/>
                  <a:pt x="237067" y="12494"/>
                  <a:pt x="234950" y="11788"/>
                </a:cubicBezTo>
                <a:cubicBezTo>
                  <a:pt x="215147" y="-8015"/>
                  <a:pt x="228126" y="1865"/>
                  <a:pt x="169334" y="7555"/>
                </a:cubicBezTo>
                <a:cubicBezTo>
                  <a:pt x="166802" y="7800"/>
                  <a:pt x="165259" y="10650"/>
                  <a:pt x="162984" y="11788"/>
                </a:cubicBezTo>
                <a:cubicBezTo>
                  <a:pt x="160988" y="12786"/>
                  <a:pt x="158751" y="13199"/>
                  <a:pt x="156634" y="13905"/>
                </a:cubicBezTo>
                <a:cubicBezTo>
                  <a:pt x="148802" y="21735"/>
                  <a:pt x="154059" y="17032"/>
                  <a:pt x="139700" y="26605"/>
                </a:cubicBezTo>
                <a:cubicBezTo>
                  <a:pt x="137583" y="28016"/>
                  <a:pt x="135149" y="29039"/>
                  <a:pt x="133350" y="30838"/>
                </a:cubicBezTo>
                <a:cubicBezTo>
                  <a:pt x="129412" y="34777"/>
                  <a:pt x="128109" y="36634"/>
                  <a:pt x="122767" y="39305"/>
                </a:cubicBezTo>
                <a:cubicBezTo>
                  <a:pt x="115460" y="42958"/>
                  <a:pt x="106791" y="42002"/>
                  <a:pt x="99484" y="45655"/>
                </a:cubicBezTo>
                <a:cubicBezTo>
                  <a:pt x="97209" y="46793"/>
                  <a:pt x="95120" y="48299"/>
                  <a:pt x="93134" y="49888"/>
                </a:cubicBezTo>
                <a:cubicBezTo>
                  <a:pt x="91575" y="51135"/>
                  <a:pt x="90685" y="53229"/>
                  <a:pt x="88900" y="54122"/>
                </a:cubicBezTo>
                <a:cubicBezTo>
                  <a:pt x="86298" y="55423"/>
                  <a:pt x="83256" y="55533"/>
                  <a:pt x="80434" y="56238"/>
                </a:cubicBezTo>
                <a:cubicBezTo>
                  <a:pt x="68116" y="68556"/>
                  <a:pt x="85872" y="51354"/>
                  <a:pt x="69850" y="64705"/>
                </a:cubicBezTo>
                <a:cubicBezTo>
                  <a:pt x="59279" y="73514"/>
                  <a:pt x="68310" y="69451"/>
                  <a:pt x="57150" y="73172"/>
                </a:cubicBezTo>
                <a:cubicBezTo>
                  <a:pt x="43703" y="86619"/>
                  <a:pt x="58619" y="72302"/>
                  <a:pt x="42334" y="85872"/>
                </a:cubicBezTo>
                <a:cubicBezTo>
                  <a:pt x="40801" y="87150"/>
                  <a:pt x="39658" y="88858"/>
                  <a:pt x="38100" y="90105"/>
                </a:cubicBezTo>
                <a:cubicBezTo>
                  <a:pt x="32238" y="94794"/>
                  <a:pt x="32107" y="94219"/>
                  <a:pt x="25400" y="96455"/>
                </a:cubicBezTo>
                <a:cubicBezTo>
                  <a:pt x="19406" y="114443"/>
                  <a:pt x="27766" y="92511"/>
                  <a:pt x="19050" y="107038"/>
                </a:cubicBezTo>
                <a:cubicBezTo>
                  <a:pt x="10804" y="120780"/>
                  <a:pt x="23431" y="106891"/>
                  <a:pt x="12700" y="117622"/>
                </a:cubicBezTo>
                <a:cubicBezTo>
                  <a:pt x="7520" y="133162"/>
                  <a:pt x="11622" y="127167"/>
                  <a:pt x="2117" y="136672"/>
                </a:cubicBezTo>
                <a:cubicBezTo>
                  <a:pt x="1411" y="138789"/>
                  <a:pt x="0" y="140791"/>
                  <a:pt x="0" y="143022"/>
                </a:cubicBezTo>
                <a:cubicBezTo>
                  <a:pt x="0" y="149411"/>
                  <a:pt x="680" y="155847"/>
                  <a:pt x="2117" y="162072"/>
                </a:cubicBezTo>
                <a:cubicBezTo>
                  <a:pt x="3408" y="167667"/>
                  <a:pt x="9510" y="174752"/>
                  <a:pt x="12700" y="179005"/>
                </a:cubicBezTo>
                <a:cubicBezTo>
                  <a:pt x="13406" y="181122"/>
                  <a:pt x="13710" y="183418"/>
                  <a:pt x="14817" y="185355"/>
                </a:cubicBezTo>
                <a:cubicBezTo>
                  <a:pt x="20584" y="195447"/>
                  <a:pt x="20691" y="191981"/>
                  <a:pt x="27517" y="200172"/>
                </a:cubicBezTo>
                <a:cubicBezTo>
                  <a:pt x="29146" y="202126"/>
                  <a:pt x="30121" y="204568"/>
                  <a:pt x="31750" y="206522"/>
                </a:cubicBezTo>
                <a:cubicBezTo>
                  <a:pt x="39709" y="216073"/>
                  <a:pt x="36601" y="209190"/>
                  <a:pt x="42334" y="219222"/>
                </a:cubicBezTo>
                <a:cubicBezTo>
                  <a:pt x="45557" y="224862"/>
                  <a:pt x="46989" y="228105"/>
                  <a:pt x="48684" y="234038"/>
                </a:cubicBezTo>
                <a:cubicBezTo>
                  <a:pt x="49483" y="236835"/>
                  <a:pt x="49964" y="239719"/>
                  <a:pt x="50800" y="242505"/>
                </a:cubicBezTo>
                <a:cubicBezTo>
                  <a:pt x="52082" y="246779"/>
                  <a:pt x="53623" y="250972"/>
                  <a:pt x="55034" y="255205"/>
                </a:cubicBezTo>
                <a:cubicBezTo>
                  <a:pt x="55740" y="257322"/>
                  <a:pt x="56783" y="259354"/>
                  <a:pt x="57150" y="261555"/>
                </a:cubicBezTo>
                <a:lnTo>
                  <a:pt x="59267" y="274255"/>
                </a:lnTo>
                <a:cubicBezTo>
                  <a:pt x="59973" y="288366"/>
                  <a:pt x="59765" y="302552"/>
                  <a:pt x="61384" y="316588"/>
                </a:cubicBezTo>
                <a:cubicBezTo>
                  <a:pt x="62607" y="327187"/>
                  <a:pt x="68408" y="333474"/>
                  <a:pt x="74084" y="341988"/>
                </a:cubicBezTo>
                <a:lnTo>
                  <a:pt x="78317" y="348338"/>
                </a:lnTo>
                <a:cubicBezTo>
                  <a:pt x="79728" y="350455"/>
                  <a:pt x="80433" y="353277"/>
                  <a:pt x="82550" y="354688"/>
                </a:cubicBezTo>
                <a:cubicBezTo>
                  <a:pt x="89082" y="359043"/>
                  <a:pt x="89817" y="358934"/>
                  <a:pt x="95250" y="365272"/>
                </a:cubicBezTo>
                <a:cubicBezTo>
                  <a:pt x="113095" y="386090"/>
                  <a:pt x="92454" y="363363"/>
                  <a:pt x="105834" y="380088"/>
                </a:cubicBezTo>
                <a:cubicBezTo>
                  <a:pt x="107081" y="381646"/>
                  <a:pt x="108820" y="382764"/>
                  <a:pt x="110067" y="384322"/>
                </a:cubicBezTo>
                <a:cubicBezTo>
                  <a:pt x="111656" y="386309"/>
                  <a:pt x="112711" y="388686"/>
                  <a:pt x="114300" y="390672"/>
                </a:cubicBezTo>
                <a:cubicBezTo>
                  <a:pt x="120034" y="397839"/>
                  <a:pt x="122776" y="394936"/>
                  <a:pt x="127000" y="407605"/>
                </a:cubicBezTo>
                <a:lnTo>
                  <a:pt x="131234" y="420305"/>
                </a:lnTo>
                <a:lnTo>
                  <a:pt x="133350" y="426655"/>
                </a:lnTo>
                <a:lnTo>
                  <a:pt x="135467" y="433005"/>
                </a:lnTo>
                <a:cubicBezTo>
                  <a:pt x="135833" y="435566"/>
                  <a:pt x="136931" y="449557"/>
                  <a:pt x="139700" y="454172"/>
                </a:cubicBezTo>
                <a:cubicBezTo>
                  <a:pt x="140727" y="455883"/>
                  <a:pt x="142523" y="456994"/>
                  <a:pt x="143934" y="458405"/>
                </a:cubicBezTo>
                <a:cubicBezTo>
                  <a:pt x="144639" y="460522"/>
                  <a:pt x="144656" y="463013"/>
                  <a:pt x="146050" y="464755"/>
                </a:cubicBezTo>
                <a:cubicBezTo>
                  <a:pt x="150559" y="470391"/>
                  <a:pt x="153230" y="468038"/>
                  <a:pt x="158750" y="471105"/>
                </a:cubicBezTo>
                <a:cubicBezTo>
                  <a:pt x="163198" y="473576"/>
                  <a:pt x="167217" y="476750"/>
                  <a:pt x="171450" y="479572"/>
                </a:cubicBezTo>
                <a:cubicBezTo>
                  <a:pt x="173567" y="480983"/>
                  <a:pt x="175282" y="483445"/>
                  <a:pt x="177800" y="483805"/>
                </a:cubicBezTo>
                <a:lnTo>
                  <a:pt x="192617" y="485922"/>
                </a:lnTo>
                <a:cubicBezTo>
                  <a:pt x="214489" y="485216"/>
                  <a:pt x="236435" y="485728"/>
                  <a:pt x="258234" y="483805"/>
                </a:cubicBezTo>
                <a:cubicBezTo>
                  <a:pt x="263204" y="483366"/>
                  <a:pt x="265171" y="477526"/>
                  <a:pt x="268817" y="475338"/>
                </a:cubicBezTo>
                <a:cubicBezTo>
                  <a:pt x="270730" y="474190"/>
                  <a:pt x="274109" y="470046"/>
                  <a:pt x="275167" y="468988"/>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1" name="Freeform: Shape 1030">
            <a:extLst>
              <a:ext uri="{FF2B5EF4-FFF2-40B4-BE49-F238E27FC236}">
                <a16:creationId xmlns:a16="http://schemas.microsoft.com/office/drawing/2014/main" id="{EB08AAE0-98CC-47E2-8B71-3A6B571B0A24}"/>
              </a:ext>
            </a:extLst>
          </p:cNvPr>
          <p:cNvSpPr/>
          <p:nvPr/>
        </p:nvSpPr>
        <p:spPr>
          <a:xfrm rot="3028085">
            <a:off x="4514414" y="4517194"/>
            <a:ext cx="134396" cy="137584"/>
          </a:xfrm>
          <a:custGeom>
            <a:avLst/>
            <a:gdLst>
              <a:gd name="connsiteX0" fmla="*/ 119517 w 134396"/>
              <a:gd name="connsiteY0" fmla="*/ 93134 h 137584"/>
              <a:gd name="connsiteX1" fmla="*/ 119517 w 134396"/>
              <a:gd name="connsiteY1" fmla="*/ 93134 h 137584"/>
              <a:gd name="connsiteX2" fmla="*/ 108934 w 134396"/>
              <a:gd name="connsiteY2" fmla="*/ 65617 h 137584"/>
              <a:gd name="connsiteX3" fmla="*/ 104700 w 134396"/>
              <a:gd name="connsiteY3" fmla="*/ 61384 h 137584"/>
              <a:gd name="connsiteX4" fmla="*/ 100467 w 134396"/>
              <a:gd name="connsiteY4" fmla="*/ 52917 h 137584"/>
              <a:gd name="connsiteX5" fmla="*/ 96234 w 134396"/>
              <a:gd name="connsiteY5" fmla="*/ 40217 h 137584"/>
              <a:gd name="connsiteX6" fmla="*/ 94117 w 134396"/>
              <a:gd name="connsiteY6" fmla="*/ 2117 h 137584"/>
              <a:gd name="connsiteX7" fmla="*/ 87767 w 134396"/>
              <a:gd name="connsiteY7" fmla="*/ 0 h 137584"/>
              <a:gd name="connsiteX8" fmla="*/ 58134 w 134396"/>
              <a:gd name="connsiteY8" fmla="*/ 2117 h 137584"/>
              <a:gd name="connsiteX9" fmla="*/ 45434 w 134396"/>
              <a:gd name="connsiteY9" fmla="*/ 8467 h 137584"/>
              <a:gd name="connsiteX10" fmla="*/ 30617 w 134396"/>
              <a:gd name="connsiteY10" fmla="*/ 19050 h 137584"/>
              <a:gd name="connsiteX11" fmla="*/ 26384 w 134396"/>
              <a:gd name="connsiteY11" fmla="*/ 23284 h 137584"/>
              <a:gd name="connsiteX12" fmla="*/ 5217 w 134396"/>
              <a:gd name="connsiteY12" fmla="*/ 27517 h 137584"/>
              <a:gd name="connsiteX13" fmla="*/ 984 w 134396"/>
              <a:gd name="connsiteY13" fmla="*/ 33867 h 137584"/>
              <a:gd name="connsiteX14" fmla="*/ 7334 w 134396"/>
              <a:gd name="connsiteY14" fmla="*/ 61384 h 137584"/>
              <a:gd name="connsiteX15" fmla="*/ 17917 w 134396"/>
              <a:gd name="connsiteY15" fmla="*/ 69850 h 137584"/>
              <a:gd name="connsiteX16" fmla="*/ 26384 w 134396"/>
              <a:gd name="connsiteY16" fmla="*/ 78317 h 137584"/>
              <a:gd name="connsiteX17" fmla="*/ 32734 w 134396"/>
              <a:gd name="connsiteY17" fmla="*/ 82550 h 137584"/>
              <a:gd name="connsiteX18" fmla="*/ 41200 w 134396"/>
              <a:gd name="connsiteY18" fmla="*/ 91017 h 137584"/>
              <a:gd name="connsiteX19" fmla="*/ 53900 w 134396"/>
              <a:gd name="connsiteY19" fmla="*/ 99484 h 137584"/>
              <a:gd name="connsiteX20" fmla="*/ 60250 w 134396"/>
              <a:gd name="connsiteY20" fmla="*/ 103717 h 137584"/>
              <a:gd name="connsiteX21" fmla="*/ 77184 w 134396"/>
              <a:gd name="connsiteY21" fmla="*/ 107950 h 137584"/>
              <a:gd name="connsiteX22" fmla="*/ 89884 w 134396"/>
              <a:gd name="connsiteY22" fmla="*/ 116417 h 137584"/>
              <a:gd name="connsiteX23" fmla="*/ 96234 w 134396"/>
              <a:gd name="connsiteY23" fmla="*/ 120650 h 137584"/>
              <a:gd name="connsiteX24" fmla="*/ 100467 w 134396"/>
              <a:gd name="connsiteY24" fmla="*/ 124884 h 137584"/>
              <a:gd name="connsiteX25" fmla="*/ 104700 w 134396"/>
              <a:gd name="connsiteY25" fmla="*/ 131234 h 137584"/>
              <a:gd name="connsiteX26" fmla="*/ 117400 w 134396"/>
              <a:gd name="connsiteY26" fmla="*/ 135467 h 137584"/>
              <a:gd name="connsiteX27" fmla="*/ 123750 w 134396"/>
              <a:gd name="connsiteY27" fmla="*/ 137584 h 137584"/>
              <a:gd name="connsiteX28" fmla="*/ 127984 w 134396"/>
              <a:gd name="connsiteY28" fmla="*/ 133350 h 137584"/>
              <a:gd name="connsiteX29" fmla="*/ 134334 w 134396"/>
              <a:gd name="connsiteY29" fmla="*/ 129117 h 137584"/>
              <a:gd name="connsiteX30" fmla="*/ 119517 w 134396"/>
              <a:gd name="connsiteY30" fmla="*/ 93134 h 13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396" h="137584">
                <a:moveTo>
                  <a:pt x="119517" y="93134"/>
                </a:moveTo>
                <a:lnTo>
                  <a:pt x="119517" y="93134"/>
                </a:lnTo>
                <a:cubicBezTo>
                  <a:pt x="117282" y="86428"/>
                  <a:pt x="113750" y="72841"/>
                  <a:pt x="108934" y="65617"/>
                </a:cubicBezTo>
                <a:cubicBezTo>
                  <a:pt x="107827" y="63957"/>
                  <a:pt x="106111" y="62795"/>
                  <a:pt x="104700" y="61384"/>
                </a:cubicBezTo>
                <a:cubicBezTo>
                  <a:pt x="103289" y="58562"/>
                  <a:pt x="101639" y="55847"/>
                  <a:pt x="100467" y="52917"/>
                </a:cubicBezTo>
                <a:cubicBezTo>
                  <a:pt x="98810" y="48774"/>
                  <a:pt x="96234" y="40217"/>
                  <a:pt x="96234" y="40217"/>
                </a:cubicBezTo>
                <a:cubicBezTo>
                  <a:pt x="95528" y="27517"/>
                  <a:pt x="96737" y="14564"/>
                  <a:pt x="94117" y="2117"/>
                </a:cubicBezTo>
                <a:cubicBezTo>
                  <a:pt x="93657" y="-66"/>
                  <a:pt x="89998" y="0"/>
                  <a:pt x="87767" y="0"/>
                </a:cubicBezTo>
                <a:cubicBezTo>
                  <a:pt x="77864" y="0"/>
                  <a:pt x="68012" y="1411"/>
                  <a:pt x="58134" y="2117"/>
                </a:cubicBezTo>
                <a:cubicBezTo>
                  <a:pt x="51989" y="4166"/>
                  <a:pt x="50655" y="3992"/>
                  <a:pt x="45434" y="8467"/>
                </a:cubicBezTo>
                <a:cubicBezTo>
                  <a:pt x="32650" y="19424"/>
                  <a:pt x="42285" y="15162"/>
                  <a:pt x="30617" y="19050"/>
                </a:cubicBezTo>
                <a:cubicBezTo>
                  <a:pt x="29206" y="20461"/>
                  <a:pt x="28095" y="22257"/>
                  <a:pt x="26384" y="23284"/>
                </a:cubicBezTo>
                <a:cubicBezTo>
                  <a:pt x="21769" y="26053"/>
                  <a:pt x="7778" y="27151"/>
                  <a:pt x="5217" y="27517"/>
                </a:cubicBezTo>
                <a:cubicBezTo>
                  <a:pt x="3806" y="29634"/>
                  <a:pt x="1165" y="31330"/>
                  <a:pt x="984" y="33867"/>
                </a:cubicBezTo>
                <a:cubicBezTo>
                  <a:pt x="-548" y="55309"/>
                  <a:pt x="-1430" y="52620"/>
                  <a:pt x="7334" y="61384"/>
                </a:cubicBezTo>
                <a:cubicBezTo>
                  <a:pt x="11657" y="74356"/>
                  <a:pt x="5607" y="62157"/>
                  <a:pt x="17917" y="69850"/>
                </a:cubicBezTo>
                <a:cubicBezTo>
                  <a:pt x="21302" y="71965"/>
                  <a:pt x="23063" y="76103"/>
                  <a:pt x="26384" y="78317"/>
                </a:cubicBezTo>
                <a:lnTo>
                  <a:pt x="32734" y="82550"/>
                </a:lnTo>
                <a:cubicBezTo>
                  <a:pt x="36325" y="93325"/>
                  <a:pt x="31964" y="85886"/>
                  <a:pt x="41200" y="91017"/>
                </a:cubicBezTo>
                <a:cubicBezTo>
                  <a:pt x="45648" y="93488"/>
                  <a:pt x="49667" y="96662"/>
                  <a:pt x="53900" y="99484"/>
                </a:cubicBezTo>
                <a:cubicBezTo>
                  <a:pt x="56017" y="100895"/>
                  <a:pt x="57837" y="102912"/>
                  <a:pt x="60250" y="103717"/>
                </a:cubicBezTo>
                <a:cubicBezTo>
                  <a:pt x="70013" y="106972"/>
                  <a:pt x="64412" y="105397"/>
                  <a:pt x="77184" y="107950"/>
                </a:cubicBezTo>
                <a:lnTo>
                  <a:pt x="89884" y="116417"/>
                </a:lnTo>
                <a:cubicBezTo>
                  <a:pt x="92001" y="117828"/>
                  <a:pt x="94435" y="118851"/>
                  <a:pt x="96234" y="120650"/>
                </a:cubicBezTo>
                <a:cubicBezTo>
                  <a:pt x="97645" y="122061"/>
                  <a:pt x="99220" y="123326"/>
                  <a:pt x="100467" y="124884"/>
                </a:cubicBezTo>
                <a:cubicBezTo>
                  <a:pt x="102056" y="126871"/>
                  <a:pt x="102543" y="129886"/>
                  <a:pt x="104700" y="131234"/>
                </a:cubicBezTo>
                <a:cubicBezTo>
                  <a:pt x="108484" y="133599"/>
                  <a:pt x="113167" y="134056"/>
                  <a:pt x="117400" y="135467"/>
                </a:cubicBezTo>
                <a:lnTo>
                  <a:pt x="123750" y="137584"/>
                </a:lnTo>
                <a:cubicBezTo>
                  <a:pt x="125161" y="136173"/>
                  <a:pt x="126425" y="134597"/>
                  <a:pt x="127984" y="133350"/>
                </a:cubicBezTo>
                <a:cubicBezTo>
                  <a:pt x="129970" y="131761"/>
                  <a:pt x="133025" y="131298"/>
                  <a:pt x="134334" y="129117"/>
                </a:cubicBezTo>
                <a:cubicBezTo>
                  <a:pt x="135423" y="127302"/>
                  <a:pt x="121987" y="99131"/>
                  <a:pt x="119517" y="93134"/>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2" name="Freeform: Shape 1031">
            <a:extLst>
              <a:ext uri="{FF2B5EF4-FFF2-40B4-BE49-F238E27FC236}">
                <a16:creationId xmlns:a16="http://schemas.microsoft.com/office/drawing/2014/main" id="{040A8517-54CF-4E62-9F3C-3C73ED0F080D}"/>
              </a:ext>
            </a:extLst>
          </p:cNvPr>
          <p:cNvSpPr/>
          <p:nvPr/>
        </p:nvSpPr>
        <p:spPr>
          <a:xfrm rot="3028085">
            <a:off x="4524539" y="4876998"/>
            <a:ext cx="832845" cy="746196"/>
          </a:xfrm>
          <a:custGeom>
            <a:avLst/>
            <a:gdLst>
              <a:gd name="connsiteX0" fmla="*/ 521554 w 832845"/>
              <a:gd name="connsiteY0" fmla="*/ 696384 h 746196"/>
              <a:gd name="connsiteX1" fmla="*/ 521554 w 832845"/>
              <a:gd name="connsiteY1" fmla="*/ 696384 h 746196"/>
              <a:gd name="connsiteX2" fmla="*/ 576587 w 832845"/>
              <a:gd name="connsiteY2" fmla="*/ 673100 h 746196"/>
              <a:gd name="connsiteX3" fmla="*/ 593521 w 832845"/>
              <a:gd name="connsiteY3" fmla="*/ 668867 h 746196"/>
              <a:gd name="connsiteX4" fmla="*/ 623154 w 832845"/>
              <a:gd name="connsiteY4" fmla="*/ 662517 h 746196"/>
              <a:gd name="connsiteX5" fmla="*/ 646437 w 832845"/>
              <a:gd name="connsiteY5" fmla="*/ 654050 h 746196"/>
              <a:gd name="connsiteX6" fmla="*/ 661254 w 832845"/>
              <a:gd name="connsiteY6" fmla="*/ 649817 h 746196"/>
              <a:gd name="connsiteX7" fmla="*/ 671837 w 832845"/>
              <a:gd name="connsiteY7" fmla="*/ 645584 h 746196"/>
              <a:gd name="connsiteX8" fmla="*/ 680304 w 832845"/>
              <a:gd name="connsiteY8" fmla="*/ 643467 h 746196"/>
              <a:gd name="connsiteX9" fmla="*/ 688771 w 832845"/>
              <a:gd name="connsiteY9" fmla="*/ 639234 h 746196"/>
              <a:gd name="connsiteX10" fmla="*/ 712054 w 832845"/>
              <a:gd name="connsiteY10" fmla="*/ 626534 h 746196"/>
              <a:gd name="connsiteX11" fmla="*/ 731104 w 832845"/>
              <a:gd name="connsiteY11" fmla="*/ 615950 h 746196"/>
              <a:gd name="connsiteX12" fmla="*/ 752271 w 832845"/>
              <a:gd name="connsiteY12" fmla="*/ 603250 h 746196"/>
              <a:gd name="connsiteX13" fmla="*/ 758621 w 832845"/>
              <a:gd name="connsiteY13" fmla="*/ 601134 h 746196"/>
              <a:gd name="connsiteX14" fmla="*/ 775554 w 832845"/>
              <a:gd name="connsiteY14" fmla="*/ 586317 h 746196"/>
              <a:gd name="connsiteX15" fmla="*/ 781904 w 832845"/>
              <a:gd name="connsiteY15" fmla="*/ 584200 h 746196"/>
              <a:gd name="connsiteX16" fmla="*/ 794604 w 832845"/>
              <a:gd name="connsiteY16" fmla="*/ 573617 h 746196"/>
              <a:gd name="connsiteX17" fmla="*/ 800954 w 832845"/>
              <a:gd name="connsiteY17" fmla="*/ 571500 h 746196"/>
              <a:gd name="connsiteX18" fmla="*/ 815771 w 832845"/>
              <a:gd name="connsiteY18" fmla="*/ 560917 h 746196"/>
              <a:gd name="connsiteX19" fmla="*/ 826354 w 832845"/>
              <a:gd name="connsiteY19" fmla="*/ 552450 h 746196"/>
              <a:gd name="connsiteX20" fmla="*/ 826354 w 832845"/>
              <a:gd name="connsiteY20" fmla="*/ 463550 h 746196"/>
              <a:gd name="connsiteX21" fmla="*/ 820004 w 832845"/>
              <a:gd name="connsiteY21" fmla="*/ 455084 h 746196"/>
              <a:gd name="connsiteX22" fmla="*/ 815771 w 832845"/>
              <a:gd name="connsiteY22" fmla="*/ 448734 h 746196"/>
              <a:gd name="connsiteX23" fmla="*/ 811537 w 832845"/>
              <a:gd name="connsiteY23" fmla="*/ 433917 h 746196"/>
              <a:gd name="connsiteX24" fmla="*/ 807304 w 832845"/>
              <a:gd name="connsiteY24" fmla="*/ 427567 h 746196"/>
              <a:gd name="connsiteX25" fmla="*/ 805187 w 832845"/>
              <a:gd name="connsiteY25" fmla="*/ 421217 h 746196"/>
              <a:gd name="connsiteX26" fmla="*/ 800954 w 832845"/>
              <a:gd name="connsiteY26" fmla="*/ 414867 h 746196"/>
              <a:gd name="connsiteX27" fmla="*/ 794604 w 832845"/>
              <a:gd name="connsiteY27" fmla="*/ 404284 h 746196"/>
              <a:gd name="connsiteX28" fmla="*/ 792487 w 832845"/>
              <a:gd name="connsiteY28" fmla="*/ 395817 h 746196"/>
              <a:gd name="connsiteX29" fmla="*/ 788254 w 832845"/>
              <a:gd name="connsiteY29" fmla="*/ 383117 h 746196"/>
              <a:gd name="connsiteX30" fmla="*/ 784021 w 832845"/>
              <a:gd name="connsiteY30" fmla="*/ 364067 h 746196"/>
              <a:gd name="connsiteX31" fmla="*/ 781904 w 832845"/>
              <a:gd name="connsiteY31" fmla="*/ 355600 h 746196"/>
              <a:gd name="connsiteX32" fmla="*/ 779787 w 832845"/>
              <a:gd name="connsiteY32" fmla="*/ 345017 h 746196"/>
              <a:gd name="connsiteX33" fmla="*/ 775554 w 832845"/>
              <a:gd name="connsiteY33" fmla="*/ 328084 h 746196"/>
              <a:gd name="connsiteX34" fmla="*/ 773437 w 832845"/>
              <a:gd name="connsiteY34" fmla="*/ 321734 h 746196"/>
              <a:gd name="connsiteX35" fmla="*/ 769204 w 832845"/>
              <a:gd name="connsiteY35" fmla="*/ 304800 h 746196"/>
              <a:gd name="connsiteX36" fmla="*/ 764971 w 832845"/>
              <a:gd name="connsiteY36" fmla="*/ 281517 h 746196"/>
              <a:gd name="connsiteX37" fmla="*/ 760737 w 832845"/>
              <a:gd name="connsiteY37" fmla="*/ 270934 h 746196"/>
              <a:gd name="connsiteX38" fmla="*/ 756504 w 832845"/>
              <a:gd name="connsiteY38" fmla="*/ 230717 h 746196"/>
              <a:gd name="connsiteX39" fmla="*/ 754387 w 832845"/>
              <a:gd name="connsiteY39" fmla="*/ 93134 h 746196"/>
              <a:gd name="connsiteX40" fmla="*/ 750154 w 832845"/>
              <a:gd name="connsiteY40" fmla="*/ 88900 h 746196"/>
              <a:gd name="connsiteX41" fmla="*/ 733221 w 832845"/>
              <a:gd name="connsiteY41" fmla="*/ 86784 h 746196"/>
              <a:gd name="connsiteX42" fmla="*/ 722637 w 832845"/>
              <a:gd name="connsiteY42" fmla="*/ 84667 h 746196"/>
              <a:gd name="connsiteX43" fmla="*/ 709937 w 832845"/>
              <a:gd name="connsiteY43" fmla="*/ 80434 h 746196"/>
              <a:gd name="connsiteX44" fmla="*/ 699354 w 832845"/>
              <a:gd name="connsiteY44" fmla="*/ 71967 h 746196"/>
              <a:gd name="connsiteX45" fmla="*/ 693004 w 832845"/>
              <a:gd name="connsiteY45" fmla="*/ 69850 h 746196"/>
              <a:gd name="connsiteX46" fmla="*/ 682421 w 832845"/>
              <a:gd name="connsiteY46" fmla="*/ 57150 h 746196"/>
              <a:gd name="connsiteX47" fmla="*/ 678187 w 832845"/>
              <a:gd name="connsiteY47" fmla="*/ 52917 h 746196"/>
              <a:gd name="connsiteX48" fmla="*/ 673954 w 832845"/>
              <a:gd name="connsiteY48" fmla="*/ 46567 h 746196"/>
              <a:gd name="connsiteX49" fmla="*/ 663371 w 832845"/>
              <a:gd name="connsiteY49" fmla="*/ 33867 h 746196"/>
              <a:gd name="connsiteX50" fmla="*/ 659137 w 832845"/>
              <a:gd name="connsiteY50" fmla="*/ 19050 h 746196"/>
              <a:gd name="connsiteX51" fmla="*/ 657021 w 832845"/>
              <a:gd name="connsiteY51" fmla="*/ 12700 h 746196"/>
              <a:gd name="connsiteX52" fmla="*/ 644321 w 832845"/>
              <a:gd name="connsiteY52" fmla="*/ 6350 h 746196"/>
              <a:gd name="connsiteX53" fmla="*/ 623154 w 832845"/>
              <a:gd name="connsiteY53" fmla="*/ 2117 h 746196"/>
              <a:gd name="connsiteX54" fmla="*/ 616804 w 832845"/>
              <a:gd name="connsiteY54" fmla="*/ 0 h 746196"/>
              <a:gd name="connsiteX55" fmla="*/ 593521 w 832845"/>
              <a:gd name="connsiteY55" fmla="*/ 2117 h 746196"/>
              <a:gd name="connsiteX56" fmla="*/ 589287 w 832845"/>
              <a:gd name="connsiteY56" fmla="*/ 6350 h 746196"/>
              <a:gd name="connsiteX57" fmla="*/ 576587 w 832845"/>
              <a:gd name="connsiteY57" fmla="*/ 14817 h 746196"/>
              <a:gd name="connsiteX58" fmla="*/ 570237 w 832845"/>
              <a:gd name="connsiteY58" fmla="*/ 19050 h 746196"/>
              <a:gd name="connsiteX59" fmla="*/ 557537 w 832845"/>
              <a:gd name="connsiteY59" fmla="*/ 25400 h 746196"/>
              <a:gd name="connsiteX60" fmla="*/ 544837 w 832845"/>
              <a:gd name="connsiteY60" fmla="*/ 29634 h 746196"/>
              <a:gd name="connsiteX61" fmla="*/ 523671 w 832845"/>
              <a:gd name="connsiteY61" fmla="*/ 42334 h 746196"/>
              <a:gd name="connsiteX62" fmla="*/ 517321 w 832845"/>
              <a:gd name="connsiteY62" fmla="*/ 44450 h 746196"/>
              <a:gd name="connsiteX63" fmla="*/ 483454 w 832845"/>
              <a:gd name="connsiteY63" fmla="*/ 40217 h 746196"/>
              <a:gd name="connsiteX64" fmla="*/ 477104 w 832845"/>
              <a:gd name="connsiteY64" fmla="*/ 38100 h 746196"/>
              <a:gd name="connsiteX65" fmla="*/ 470754 w 832845"/>
              <a:gd name="connsiteY65" fmla="*/ 33867 h 746196"/>
              <a:gd name="connsiteX66" fmla="*/ 458054 w 832845"/>
              <a:gd name="connsiteY66" fmla="*/ 29634 h 746196"/>
              <a:gd name="connsiteX67" fmla="*/ 451704 w 832845"/>
              <a:gd name="connsiteY67" fmla="*/ 27517 h 746196"/>
              <a:gd name="connsiteX68" fmla="*/ 383971 w 832845"/>
              <a:gd name="connsiteY68" fmla="*/ 23284 h 746196"/>
              <a:gd name="connsiteX69" fmla="*/ 341637 w 832845"/>
              <a:gd name="connsiteY69" fmla="*/ 25400 h 746196"/>
              <a:gd name="connsiteX70" fmla="*/ 335287 w 832845"/>
              <a:gd name="connsiteY70" fmla="*/ 29634 h 746196"/>
              <a:gd name="connsiteX71" fmla="*/ 320471 w 832845"/>
              <a:gd name="connsiteY71" fmla="*/ 38100 h 746196"/>
              <a:gd name="connsiteX72" fmla="*/ 312004 w 832845"/>
              <a:gd name="connsiteY72" fmla="*/ 44450 h 746196"/>
              <a:gd name="connsiteX73" fmla="*/ 297187 w 832845"/>
              <a:gd name="connsiteY73" fmla="*/ 48684 h 746196"/>
              <a:gd name="connsiteX74" fmla="*/ 250621 w 832845"/>
              <a:gd name="connsiteY74" fmla="*/ 52917 h 746196"/>
              <a:gd name="connsiteX75" fmla="*/ 233687 w 832845"/>
              <a:gd name="connsiteY75" fmla="*/ 59267 h 746196"/>
              <a:gd name="connsiteX76" fmla="*/ 220987 w 832845"/>
              <a:gd name="connsiteY76" fmla="*/ 63500 h 746196"/>
              <a:gd name="connsiteX77" fmla="*/ 206171 w 832845"/>
              <a:gd name="connsiteY77" fmla="*/ 78317 h 746196"/>
              <a:gd name="connsiteX78" fmla="*/ 187121 w 832845"/>
              <a:gd name="connsiteY78" fmla="*/ 91017 h 746196"/>
              <a:gd name="connsiteX79" fmla="*/ 180771 w 832845"/>
              <a:gd name="connsiteY79" fmla="*/ 95250 h 746196"/>
              <a:gd name="connsiteX80" fmla="*/ 174421 w 832845"/>
              <a:gd name="connsiteY80" fmla="*/ 101600 h 746196"/>
              <a:gd name="connsiteX81" fmla="*/ 165954 w 832845"/>
              <a:gd name="connsiteY81" fmla="*/ 105834 h 746196"/>
              <a:gd name="connsiteX82" fmla="*/ 159604 w 832845"/>
              <a:gd name="connsiteY82" fmla="*/ 112184 h 746196"/>
              <a:gd name="connsiteX83" fmla="*/ 144787 w 832845"/>
              <a:gd name="connsiteY83" fmla="*/ 120650 h 746196"/>
              <a:gd name="connsiteX84" fmla="*/ 132087 w 832845"/>
              <a:gd name="connsiteY84" fmla="*/ 129117 h 746196"/>
              <a:gd name="connsiteX85" fmla="*/ 125737 w 832845"/>
              <a:gd name="connsiteY85" fmla="*/ 133350 h 746196"/>
              <a:gd name="connsiteX86" fmla="*/ 123621 w 832845"/>
              <a:gd name="connsiteY86" fmla="*/ 139700 h 746196"/>
              <a:gd name="connsiteX87" fmla="*/ 119387 w 832845"/>
              <a:gd name="connsiteY87" fmla="*/ 179917 h 746196"/>
              <a:gd name="connsiteX88" fmla="*/ 117271 w 832845"/>
              <a:gd name="connsiteY88" fmla="*/ 188384 h 746196"/>
              <a:gd name="connsiteX89" fmla="*/ 113037 w 832845"/>
              <a:gd name="connsiteY89" fmla="*/ 196850 h 746196"/>
              <a:gd name="connsiteX90" fmla="*/ 106687 w 832845"/>
              <a:gd name="connsiteY90" fmla="*/ 201084 h 746196"/>
              <a:gd name="connsiteX91" fmla="*/ 100337 w 832845"/>
              <a:gd name="connsiteY91" fmla="*/ 207434 h 746196"/>
              <a:gd name="connsiteX92" fmla="*/ 91871 w 832845"/>
              <a:gd name="connsiteY92" fmla="*/ 213784 h 746196"/>
              <a:gd name="connsiteX93" fmla="*/ 87637 w 832845"/>
              <a:gd name="connsiteY93" fmla="*/ 220134 h 746196"/>
              <a:gd name="connsiteX94" fmla="*/ 81287 w 832845"/>
              <a:gd name="connsiteY94" fmla="*/ 228600 h 746196"/>
              <a:gd name="connsiteX95" fmla="*/ 79171 w 832845"/>
              <a:gd name="connsiteY95" fmla="*/ 234950 h 746196"/>
              <a:gd name="connsiteX96" fmla="*/ 77054 w 832845"/>
              <a:gd name="connsiteY96" fmla="*/ 243417 h 746196"/>
              <a:gd name="connsiteX97" fmla="*/ 70704 w 832845"/>
              <a:gd name="connsiteY97" fmla="*/ 258234 h 746196"/>
              <a:gd name="connsiteX98" fmla="*/ 64354 w 832845"/>
              <a:gd name="connsiteY98" fmla="*/ 264584 h 746196"/>
              <a:gd name="connsiteX99" fmla="*/ 60121 w 832845"/>
              <a:gd name="connsiteY99" fmla="*/ 270934 h 746196"/>
              <a:gd name="connsiteX100" fmla="*/ 53771 w 832845"/>
              <a:gd name="connsiteY100" fmla="*/ 277284 h 746196"/>
              <a:gd name="connsiteX101" fmla="*/ 41071 w 832845"/>
              <a:gd name="connsiteY101" fmla="*/ 292100 h 746196"/>
              <a:gd name="connsiteX102" fmla="*/ 34721 w 832845"/>
              <a:gd name="connsiteY102" fmla="*/ 304800 h 746196"/>
              <a:gd name="connsiteX103" fmla="*/ 30487 w 832845"/>
              <a:gd name="connsiteY103" fmla="*/ 309034 h 746196"/>
              <a:gd name="connsiteX104" fmla="*/ 26254 w 832845"/>
              <a:gd name="connsiteY104" fmla="*/ 317500 h 746196"/>
              <a:gd name="connsiteX105" fmla="*/ 17787 w 832845"/>
              <a:gd name="connsiteY105" fmla="*/ 330200 h 746196"/>
              <a:gd name="connsiteX106" fmla="*/ 13554 w 832845"/>
              <a:gd name="connsiteY106" fmla="*/ 336550 h 746196"/>
              <a:gd name="connsiteX107" fmla="*/ 9321 w 832845"/>
              <a:gd name="connsiteY107" fmla="*/ 342900 h 746196"/>
              <a:gd name="connsiteX108" fmla="*/ 5087 w 832845"/>
              <a:gd name="connsiteY108" fmla="*/ 347134 h 746196"/>
              <a:gd name="connsiteX109" fmla="*/ 5087 w 832845"/>
              <a:gd name="connsiteY109" fmla="*/ 423334 h 746196"/>
              <a:gd name="connsiteX110" fmla="*/ 19904 w 832845"/>
              <a:gd name="connsiteY110" fmla="*/ 452967 h 746196"/>
              <a:gd name="connsiteX111" fmla="*/ 32604 w 832845"/>
              <a:gd name="connsiteY111" fmla="*/ 469900 h 746196"/>
              <a:gd name="connsiteX112" fmla="*/ 45304 w 832845"/>
              <a:gd name="connsiteY112" fmla="*/ 482600 h 746196"/>
              <a:gd name="connsiteX113" fmla="*/ 49537 w 832845"/>
              <a:gd name="connsiteY113" fmla="*/ 488950 h 746196"/>
              <a:gd name="connsiteX114" fmla="*/ 60121 w 832845"/>
              <a:gd name="connsiteY114" fmla="*/ 499534 h 746196"/>
              <a:gd name="connsiteX115" fmla="*/ 70704 w 832845"/>
              <a:gd name="connsiteY115" fmla="*/ 516467 h 746196"/>
              <a:gd name="connsiteX116" fmla="*/ 77054 w 832845"/>
              <a:gd name="connsiteY116" fmla="*/ 527050 h 746196"/>
              <a:gd name="connsiteX117" fmla="*/ 83404 w 832845"/>
              <a:gd name="connsiteY117" fmla="*/ 535517 h 746196"/>
              <a:gd name="connsiteX118" fmla="*/ 85521 w 832845"/>
              <a:gd name="connsiteY118" fmla="*/ 541867 h 746196"/>
              <a:gd name="connsiteX119" fmla="*/ 87637 w 832845"/>
              <a:gd name="connsiteY119" fmla="*/ 550334 h 746196"/>
              <a:gd name="connsiteX120" fmla="*/ 96104 w 832845"/>
              <a:gd name="connsiteY120" fmla="*/ 565150 h 746196"/>
              <a:gd name="connsiteX121" fmla="*/ 98221 w 832845"/>
              <a:gd name="connsiteY121" fmla="*/ 571500 h 746196"/>
              <a:gd name="connsiteX122" fmla="*/ 102454 w 832845"/>
              <a:gd name="connsiteY122" fmla="*/ 586317 h 746196"/>
              <a:gd name="connsiteX123" fmla="*/ 108804 w 832845"/>
              <a:gd name="connsiteY123" fmla="*/ 601134 h 746196"/>
              <a:gd name="connsiteX124" fmla="*/ 113037 w 832845"/>
              <a:gd name="connsiteY124" fmla="*/ 615950 h 746196"/>
              <a:gd name="connsiteX125" fmla="*/ 115154 w 832845"/>
              <a:gd name="connsiteY125" fmla="*/ 622300 h 746196"/>
              <a:gd name="connsiteX126" fmla="*/ 119387 w 832845"/>
              <a:gd name="connsiteY126" fmla="*/ 628650 h 746196"/>
              <a:gd name="connsiteX127" fmla="*/ 125737 w 832845"/>
              <a:gd name="connsiteY127" fmla="*/ 651934 h 746196"/>
              <a:gd name="connsiteX128" fmla="*/ 138437 w 832845"/>
              <a:gd name="connsiteY128" fmla="*/ 660400 h 746196"/>
              <a:gd name="connsiteX129" fmla="*/ 142671 w 832845"/>
              <a:gd name="connsiteY129" fmla="*/ 664634 h 746196"/>
              <a:gd name="connsiteX130" fmla="*/ 151137 w 832845"/>
              <a:gd name="connsiteY130" fmla="*/ 668867 h 746196"/>
              <a:gd name="connsiteX131" fmla="*/ 170187 w 832845"/>
              <a:gd name="connsiteY131" fmla="*/ 679450 h 746196"/>
              <a:gd name="connsiteX132" fmla="*/ 208287 w 832845"/>
              <a:gd name="connsiteY132" fmla="*/ 681567 h 746196"/>
              <a:gd name="connsiteX133" fmla="*/ 218871 w 832845"/>
              <a:gd name="connsiteY133" fmla="*/ 692150 h 746196"/>
              <a:gd name="connsiteX134" fmla="*/ 225221 w 832845"/>
              <a:gd name="connsiteY134" fmla="*/ 700617 h 746196"/>
              <a:gd name="connsiteX135" fmla="*/ 233687 w 832845"/>
              <a:gd name="connsiteY135" fmla="*/ 706967 h 746196"/>
              <a:gd name="connsiteX136" fmla="*/ 246387 w 832845"/>
              <a:gd name="connsiteY136" fmla="*/ 715434 h 746196"/>
              <a:gd name="connsiteX137" fmla="*/ 273904 w 832845"/>
              <a:gd name="connsiteY137" fmla="*/ 713317 h 746196"/>
              <a:gd name="connsiteX138" fmla="*/ 280254 w 832845"/>
              <a:gd name="connsiteY138" fmla="*/ 709084 h 746196"/>
              <a:gd name="connsiteX139" fmla="*/ 286604 w 832845"/>
              <a:gd name="connsiteY139" fmla="*/ 706967 h 746196"/>
              <a:gd name="connsiteX140" fmla="*/ 295071 w 832845"/>
              <a:gd name="connsiteY140" fmla="*/ 702734 h 746196"/>
              <a:gd name="connsiteX141" fmla="*/ 305654 w 832845"/>
              <a:gd name="connsiteY141" fmla="*/ 698500 h 746196"/>
              <a:gd name="connsiteX142" fmla="*/ 328937 w 832845"/>
              <a:gd name="connsiteY142" fmla="*/ 687917 h 746196"/>
              <a:gd name="connsiteX143" fmla="*/ 375504 w 832845"/>
              <a:gd name="connsiteY143" fmla="*/ 690034 h 746196"/>
              <a:gd name="connsiteX144" fmla="*/ 386087 w 832845"/>
              <a:gd name="connsiteY144" fmla="*/ 696384 h 746196"/>
              <a:gd name="connsiteX145" fmla="*/ 403021 w 832845"/>
              <a:gd name="connsiteY145" fmla="*/ 702734 h 746196"/>
              <a:gd name="connsiteX146" fmla="*/ 417837 w 832845"/>
              <a:gd name="connsiteY146" fmla="*/ 713317 h 746196"/>
              <a:gd name="connsiteX147" fmla="*/ 430537 w 832845"/>
              <a:gd name="connsiteY147" fmla="*/ 719667 h 746196"/>
              <a:gd name="connsiteX148" fmla="*/ 447471 w 832845"/>
              <a:gd name="connsiteY148" fmla="*/ 730250 h 746196"/>
              <a:gd name="connsiteX149" fmla="*/ 451704 w 832845"/>
              <a:gd name="connsiteY149" fmla="*/ 736600 h 746196"/>
              <a:gd name="connsiteX150" fmla="*/ 458054 w 832845"/>
              <a:gd name="connsiteY150" fmla="*/ 738717 h 746196"/>
              <a:gd name="connsiteX151" fmla="*/ 477104 w 832845"/>
              <a:gd name="connsiteY151" fmla="*/ 742950 h 746196"/>
              <a:gd name="connsiteX152" fmla="*/ 538487 w 832845"/>
              <a:gd name="connsiteY152" fmla="*/ 736600 h 746196"/>
              <a:gd name="connsiteX153" fmla="*/ 542721 w 832845"/>
              <a:gd name="connsiteY153" fmla="*/ 730250 h 746196"/>
              <a:gd name="connsiteX154" fmla="*/ 546954 w 832845"/>
              <a:gd name="connsiteY154" fmla="*/ 717550 h 746196"/>
              <a:gd name="connsiteX155" fmla="*/ 549071 w 832845"/>
              <a:gd name="connsiteY155" fmla="*/ 711200 h 746196"/>
              <a:gd name="connsiteX156" fmla="*/ 521554 w 832845"/>
              <a:gd name="connsiteY156" fmla="*/ 696384 h 7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2845" h="746196">
                <a:moveTo>
                  <a:pt x="521554" y="696384"/>
                </a:moveTo>
                <a:lnTo>
                  <a:pt x="521554" y="696384"/>
                </a:lnTo>
                <a:cubicBezTo>
                  <a:pt x="539594" y="687965"/>
                  <a:pt x="557347" y="678597"/>
                  <a:pt x="576587" y="673100"/>
                </a:cubicBezTo>
                <a:cubicBezTo>
                  <a:pt x="582181" y="671502"/>
                  <a:pt x="587841" y="670129"/>
                  <a:pt x="593521" y="668867"/>
                </a:cubicBezTo>
                <a:cubicBezTo>
                  <a:pt x="593700" y="668827"/>
                  <a:pt x="617346" y="664453"/>
                  <a:pt x="623154" y="662517"/>
                </a:cubicBezTo>
                <a:cubicBezTo>
                  <a:pt x="630988" y="659905"/>
                  <a:pt x="638603" y="656661"/>
                  <a:pt x="646437" y="654050"/>
                </a:cubicBezTo>
                <a:cubicBezTo>
                  <a:pt x="666483" y="647368"/>
                  <a:pt x="644924" y="655941"/>
                  <a:pt x="661254" y="649817"/>
                </a:cubicBezTo>
                <a:cubicBezTo>
                  <a:pt x="664811" y="648483"/>
                  <a:pt x="668233" y="646785"/>
                  <a:pt x="671837" y="645584"/>
                </a:cubicBezTo>
                <a:cubicBezTo>
                  <a:pt x="674597" y="644664"/>
                  <a:pt x="677580" y="644488"/>
                  <a:pt x="680304" y="643467"/>
                </a:cubicBezTo>
                <a:cubicBezTo>
                  <a:pt x="683258" y="642359"/>
                  <a:pt x="685888" y="640516"/>
                  <a:pt x="688771" y="639234"/>
                </a:cubicBezTo>
                <a:cubicBezTo>
                  <a:pt x="698192" y="635047"/>
                  <a:pt x="704074" y="634514"/>
                  <a:pt x="712054" y="626534"/>
                </a:cubicBezTo>
                <a:cubicBezTo>
                  <a:pt x="723065" y="615523"/>
                  <a:pt x="716607" y="618850"/>
                  <a:pt x="731104" y="615950"/>
                </a:cubicBezTo>
                <a:cubicBezTo>
                  <a:pt x="740126" y="609936"/>
                  <a:pt x="743163" y="607153"/>
                  <a:pt x="752271" y="603250"/>
                </a:cubicBezTo>
                <a:cubicBezTo>
                  <a:pt x="754322" y="602371"/>
                  <a:pt x="756504" y="601839"/>
                  <a:pt x="758621" y="601134"/>
                </a:cubicBezTo>
                <a:cubicBezTo>
                  <a:pt x="764141" y="595614"/>
                  <a:pt x="768551" y="589818"/>
                  <a:pt x="775554" y="586317"/>
                </a:cubicBezTo>
                <a:cubicBezTo>
                  <a:pt x="777550" y="585319"/>
                  <a:pt x="779787" y="584906"/>
                  <a:pt x="781904" y="584200"/>
                </a:cubicBezTo>
                <a:cubicBezTo>
                  <a:pt x="786586" y="579518"/>
                  <a:pt x="788709" y="576564"/>
                  <a:pt x="794604" y="573617"/>
                </a:cubicBezTo>
                <a:cubicBezTo>
                  <a:pt x="796600" y="572619"/>
                  <a:pt x="798958" y="572498"/>
                  <a:pt x="800954" y="571500"/>
                </a:cubicBezTo>
                <a:cubicBezTo>
                  <a:pt x="804281" y="569836"/>
                  <a:pt x="813532" y="562516"/>
                  <a:pt x="815771" y="560917"/>
                </a:cubicBezTo>
                <a:cubicBezTo>
                  <a:pt x="825116" y="554243"/>
                  <a:pt x="819276" y="559530"/>
                  <a:pt x="826354" y="552450"/>
                </a:cubicBezTo>
                <a:cubicBezTo>
                  <a:pt x="836815" y="521073"/>
                  <a:pt x="832995" y="534933"/>
                  <a:pt x="826354" y="463550"/>
                </a:cubicBezTo>
                <a:cubicBezTo>
                  <a:pt x="826027" y="460038"/>
                  <a:pt x="822054" y="457955"/>
                  <a:pt x="820004" y="455084"/>
                </a:cubicBezTo>
                <a:cubicBezTo>
                  <a:pt x="818525" y="453014"/>
                  <a:pt x="817182" y="450851"/>
                  <a:pt x="815771" y="448734"/>
                </a:cubicBezTo>
                <a:cubicBezTo>
                  <a:pt x="815092" y="446020"/>
                  <a:pt x="813056" y="436955"/>
                  <a:pt x="811537" y="433917"/>
                </a:cubicBezTo>
                <a:cubicBezTo>
                  <a:pt x="810399" y="431642"/>
                  <a:pt x="808442" y="429842"/>
                  <a:pt x="807304" y="427567"/>
                </a:cubicBezTo>
                <a:cubicBezTo>
                  <a:pt x="806306" y="425571"/>
                  <a:pt x="806185" y="423213"/>
                  <a:pt x="805187" y="421217"/>
                </a:cubicBezTo>
                <a:cubicBezTo>
                  <a:pt x="804049" y="418942"/>
                  <a:pt x="802302" y="417024"/>
                  <a:pt x="800954" y="414867"/>
                </a:cubicBezTo>
                <a:cubicBezTo>
                  <a:pt x="798774" y="411378"/>
                  <a:pt x="796721" y="407812"/>
                  <a:pt x="794604" y="404284"/>
                </a:cubicBezTo>
                <a:cubicBezTo>
                  <a:pt x="793898" y="401462"/>
                  <a:pt x="793323" y="398604"/>
                  <a:pt x="792487" y="395817"/>
                </a:cubicBezTo>
                <a:cubicBezTo>
                  <a:pt x="791205" y="391543"/>
                  <a:pt x="789336" y="387446"/>
                  <a:pt x="788254" y="383117"/>
                </a:cubicBezTo>
                <a:cubicBezTo>
                  <a:pt x="783091" y="362467"/>
                  <a:pt x="789395" y="388252"/>
                  <a:pt x="784021" y="364067"/>
                </a:cubicBezTo>
                <a:cubicBezTo>
                  <a:pt x="783390" y="361227"/>
                  <a:pt x="782535" y="358440"/>
                  <a:pt x="781904" y="355600"/>
                </a:cubicBezTo>
                <a:cubicBezTo>
                  <a:pt x="781123" y="352088"/>
                  <a:pt x="780596" y="348522"/>
                  <a:pt x="779787" y="345017"/>
                </a:cubicBezTo>
                <a:cubicBezTo>
                  <a:pt x="778479" y="339348"/>
                  <a:pt x="777394" y="333603"/>
                  <a:pt x="775554" y="328084"/>
                </a:cubicBezTo>
                <a:cubicBezTo>
                  <a:pt x="774848" y="325967"/>
                  <a:pt x="774024" y="323887"/>
                  <a:pt x="773437" y="321734"/>
                </a:cubicBezTo>
                <a:cubicBezTo>
                  <a:pt x="771906" y="316121"/>
                  <a:pt x="770027" y="310560"/>
                  <a:pt x="769204" y="304800"/>
                </a:cubicBezTo>
                <a:cubicBezTo>
                  <a:pt x="768104" y="297100"/>
                  <a:pt x="767464" y="288995"/>
                  <a:pt x="764971" y="281517"/>
                </a:cubicBezTo>
                <a:cubicBezTo>
                  <a:pt x="763769" y="277912"/>
                  <a:pt x="762148" y="274462"/>
                  <a:pt x="760737" y="270934"/>
                </a:cubicBezTo>
                <a:cubicBezTo>
                  <a:pt x="759384" y="260108"/>
                  <a:pt x="756767" y="240705"/>
                  <a:pt x="756504" y="230717"/>
                </a:cubicBezTo>
                <a:cubicBezTo>
                  <a:pt x="755297" y="184866"/>
                  <a:pt x="756439" y="138955"/>
                  <a:pt x="754387" y="93134"/>
                </a:cubicBezTo>
                <a:cubicBezTo>
                  <a:pt x="754298" y="91140"/>
                  <a:pt x="752066" y="89473"/>
                  <a:pt x="750154" y="88900"/>
                </a:cubicBezTo>
                <a:cubicBezTo>
                  <a:pt x="744706" y="87265"/>
                  <a:pt x="738843" y="87649"/>
                  <a:pt x="733221" y="86784"/>
                </a:cubicBezTo>
                <a:cubicBezTo>
                  <a:pt x="729665" y="86237"/>
                  <a:pt x="726108" y="85614"/>
                  <a:pt x="722637" y="84667"/>
                </a:cubicBezTo>
                <a:cubicBezTo>
                  <a:pt x="718332" y="83493"/>
                  <a:pt x="709937" y="80434"/>
                  <a:pt x="709937" y="80434"/>
                </a:cubicBezTo>
                <a:cubicBezTo>
                  <a:pt x="705999" y="76495"/>
                  <a:pt x="704696" y="74638"/>
                  <a:pt x="699354" y="71967"/>
                </a:cubicBezTo>
                <a:cubicBezTo>
                  <a:pt x="697358" y="70969"/>
                  <a:pt x="695121" y="70556"/>
                  <a:pt x="693004" y="69850"/>
                </a:cubicBezTo>
                <a:cubicBezTo>
                  <a:pt x="677912" y="54758"/>
                  <a:pt x="694215" y="71891"/>
                  <a:pt x="682421" y="57150"/>
                </a:cubicBezTo>
                <a:cubicBezTo>
                  <a:pt x="681174" y="55592"/>
                  <a:pt x="679434" y="54475"/>
                  <a:pt x="678187" y="52917"/>
                </a:cubicBezTo>
                <a:cubicBezTo>
                  <a:pt x="676598" y="50931"/>
                  <a:pt x="675583" y="48521"/>
                  <a:pt x="673954" y="46567"/>
                </a:cubicBezTo>
                <a:cubicBezTo>
                  <a:pt x="668101" y="39543"/>
                  <a:pt x="667313" y="41752"/>
                  <a:pt x="663371" y="33867"/>
                </a:cubicBezTo>
                <a:cubicBezTo>
                  <a:pt x="661679" y="30483"/>
                  <a:pt x="660041" y="22216"/>
                  <a:pt x="659137" y="19050"/>
                </a:cubicBezTo>
                <a:cubicBezTo>
                  <a:pt x="658524" y="16905"/>
                  <a:pt x="658415" y="14442"/>
                  <a:pt x="657021" y="12700"/>
                </a:cubicBezTo>
                <a:cubicBezTo>
                  <a:pt x="654274" y="9266"/>
                  <a:pt x="648296" y="7486"/>
                  <a:pt x="644321" y="6350"/>
                </a:cubicBezTo>
                <a:cubicBezTo>
                  <a:pt x="629569" y="2136"/>
                  <a:pt x="641853" y="6273"/>
                  <a:pt x="623154" y="2117"/>
                </a:cubicBezTo>
                <a:cubicBezTo>
                  <a:pt x="620976" y="1633"/>
                  <a:pt x="618921" y="706"/>
                  <a:pt x="616804" y="0"/>
                </a:cubicBezTo>
                <a:cubicBezTo>
                  <a:pt x="609043" y="706"/>
                  <a:pt x="601114" y="365"/>
                  <a:pt x="593521" y="2117"/>
                </a:cubicBezTo>
                <a:cubicBezTo>
                  <a:pt x="591576" y="2566"/>
                  <a:pt x="590884" y="5153"/>
                  <a:pt x="589287" y="6350"/>
                </a:cubicBezTo>
                <a:cubicBezTo>
                  <a:pt x="585217" y="9403"/>
                  <a:pt x="580820" y="11995"/>
                  <a:pt x="576587" y="14817"/>
                </a:cubicBezTo>
                <a:cubicBezTo>
                  <a:pt x="574470" y="16228"/>
                  <a:pt x="572650" y="18245"/>
                  <a:pt x="570237" y="19050"/>
                </a:cubicBezTo>
                <a:cubicBezTo>
                  <a:pt x="547078" y="26771"/>
                  <a:pt x="582157" y="14458"/>
                  <a:pt x="557537" y="25400"/>
                </a:cubicBezTo>
                <a:cubicBezTo>
                  <a:pt x="553459" y="27212"/>
                  <a:pt x="548550" y="27159"/>
                  <a:pt x="544837" y="29634"/>
                </a:cubicBezTo>
                <a:cubicBezTo>
                  <a:pt x="535819" y="35646"/>
                  <a:pt x="532776" y="38432"/>
                  <a:pt x="523671" y="42334"/>
                </a:cubicBezTo>
                <a:cubicBezTo>
                  <a:pt x="521620" y="43213"/>
                  <a:pt x="519438" y="43745"/>
                  <a:pt x="517321" y="44450"/>
                </a:cubicBezTo>
                <a:cubicBezTo>
                  <a:pt x="497633" y="42810"/>
                  <a:pt x="497215" y="44149"/>
                  <a:pt x="483454" y="40217"/>
                </a:cubicBezTo>
                <a:cubicBezTo>
                  <a:pt x="481309" y="39604"/>
                  <a:pt x="479100" y="39098"/>
                  <a:pt x="477104" y="38100"/>
                </a:cubicBezTo>
                <a:cubicBezTo>
                  <a:pt x="474829" y="36962"/>
                  <a:pt x="473079" y="34900"/>
                  <a:pt x="470754" y="33867"/>
                </a:cubicBezTo>
                <a:cubicBezTo>
                  <a:pt x="466676" y="32055"/>
                  <a:pt x="462287" y="31045"/>
                  <a:pt x="458054" y="29634"/>
                </a:cubicBezTo>
                <a:cubicBezTo>
                  <a:pt x="455937" y="28928"/>
                  <a:pt x="453913" y="27833"/>
                  <a:pt x="451704" y="27517"/>
                </a:cubicBezTo>
                <a:cubicBezTo>
                  <a:pt x="419412" y="22903"/>
                  <a:pt x="441872" y="25599"/>
                  <a:pt x="383971" y="23284"/>
                </a:cubicBezTo>
                <a:cubicBezTo>
                  <a:pt x="369860" y="23989"/>
                  <a:pt x="355647" y="23573"/>
                  <a:pt x="341637" y="25400"/>
                </a:cubicBezTo>
                <a:cubicBezTo>
                  <a:pt x="339114" y="25729"/>
                  <a:pt x="337496" y="28372"/>
                  <a:pt x="335287" y="29634"/>
                </a:cubicBezTo>
                <a:cubicBezTo>
                  <a:pt x="322882" y="36723"/>
                  <a:pt x="330788" y="30731"/>
                  <a:pt x="320471" y="38100"/>
                </a:cubicBezTo>
                <a:cubicBezTo>
                  <a:pt x="317600" y="40150"/>
                  <a:pt x="315067" y="42700"/>
                  <a:pt x="312004" y="44450"/>
                </a:cubicBezTo>
                <a:cubicBezTo>
                  <a:pt x="309466" y="45900"/>
                  <a:pt x="299250" y="48095"/>
                  <a:pt x="297187" y="48684"/>
                </a:cubicBezTo>
                <a:cubicBezTo>
                  <a:pt x="274208" y="55249"/>
                  <a:pt x="316492" y="49450"/>
                  <a:pt x="250621" y="52917"/>
                </a:cubicBezTo>
                <a:cubicBezTo>
                  <a:pt x="225527" y="57936"/>
                  <a:pt x="251526" y="51339"/>
                  <a:pt x="233687" y="59267"/>
                </a:cubicBezTo>
                <a:cubicBezTo>
                  <a:pt x="229609" y="61079"/>
                  <a:pt x="220987" y="63500"/>
                  <a:pt x="220987" y="63500"/>
                </a:cubicBezTo>
                <a:cubicBezTo>
                  <a:pt x="216048" y="68439"/>
                  <a:pt x="211982" y="74443"/>
                  <a:pt x="206171" y="78317"/>
                </a:cubicBezTo>
                <a:lnTo>
                  <a:pt x="187121" y="91017"/>
                </a:lnTo>
                <a:cubicBezTo>
                  <a:pt x="185004" y="92428"/>
                  <a:pt x="182570" y="93451"/>
                  <a:pt x="180771" y="95250"/>
                </a:cubicBezTo>
                <a:cubicBezTo>
                  <a:pt x="178654" y="97367"/>
                  <a:pt x="176857" y="99860"/>
                  <a:pt x="174421" y="101600"/>
                </a:cubicBezTo>
                <a:cubicBezTo>
                  <a:pt x="171853" y="103434"/>
                  <a:pt x="168522" y="104000"/>
                  <a:pt x="165954" y="105834"/>
                </a:cubicBezTo>
                <a:cubicBezTo>
                  <a:pt x="163518" y="107574"/>
                  <a:pt x="161904" y="110268"/>
                  <a:pt x="159604" y="112184"/>
                </a:cubicBezTo>
                <a:cubicBezTo>
                  <a:pt x="153327" y="117414"/>
                  <a:pt x="152182" y="116213"/>
                  <a:pt x="144787" y="120650"/>
                </a:cubicBezTo>
                <a:cubicBezTo>
                  <a:pt x="140424" y="123268"/>
                  <a:pt x="136320" y="126295"/>
                  <a:pt x="132087" y="129117"/>
                </a:cubicBezTo>
                <a:lnTo>
                  <a:pt x="125737" y="133350"/>
                </a:lnTo>
                <a:cubicBezTo>
                  <a:pt x="125032" y="135467"/>
                  <a:pt x="123898" y="137486"/>
                  <a:pt x="123621" y="139700"/>
                </a:cubicBezTo>
                <a:cubicBezTo>
                  <a:pt x="119690" y="171153"/>
                  <a:pt x="123709" y="158303"/>
                  <a:pt x="119387" y="179917"/>
                </a:cubicBezTo>
                <a:cubicBezTo>
                  <a:pt x="118817" y="182770"/>
                  <a:pt x="118292" y="185660"/>
                  <a:pt x="117271" y="188384"/>
                </a:cubicBezTo>
                <a:cubicBezTo>
                  <a:pt x="116163" y="191338"/>
                  <a:pt x="115057" y="194426"/>
                  <a:pt x="113037" y="196850"/>
                </a:cubicBezTo>
                <a:cubicBezTo>
                  <a:pt x="111408" y="198804"/>
                  <a:pt x="108641" y="199455"/>
                  <a:pt x="106687" y="201084"/>
                </a:cubicBezTo>
                <a:cubicBezTo>
                  <a:pt x="104387" y="203000"/>
                  <a:pt x="102610" y="205486"/>
                  <a:pt x="100337" y="207434"/>
                </a:cubicBezTo>
                <a:cubicBezTo>
                  <a:pt x="97659" y="209730"/>
                  <a:pt x="94365" y="211290"/>
                  <a:pt x="91871" y="213784"/>
                </a:cubicBezTo>
                <a:cubicBezTo>
                  <a:pt x="90072" y="215583"/>
                  <a:pt x="89116" y="218064"/>
                  <a:pt x="87637" y="220134"/>
                </a:cubicBezTo>
                <a:cubicBezTo>
                  <a:pt x="85586" y="223004"/>
                  <a:pt x="83404" y="225778"/>
                  <a:pt x="81287" y="228600"/>
                </a:cubicBezTo>
                <a:cubicBezTo>
                  <a:pt x="80582" y="230717"/>
                  <a:pt x="79784" y="232805"/>
                  <a:pt x="79171" y="234950"/>
                </a:cubicBezTo>
                <a:cubicBezTo>
                  <a:pt x="78372" y="237747"/>
                  <a:pt x="77853" y="240620"/>
                  <a:pt x="77054" y="243417"/>
                </a:cubicBezTo>
                <a:cubicBezTo>
                  <a:pt x="75738" y="248022"/>
                  <a:pt x="73390" y="254473"/>
                  <a:pt x="70704" y="258234"/>
                </a:cubicBezTo>
                <a:cubicBezTo>
                  <a:pt x="68964" y="260670"/>
                  <a:pt x="66270" y="262284"/>
                  <a:pt x="64354" y="264584"/>
                </a:cubicBezTo>
                <a:cubicBezTo>
                  <a:pt x="62725" y="266538"/>
                  <a:pt x="61750" y="268980"/>
                  <a:pt x="60121" y="270934"/>
                </a:cubicBezTo>
                <a:cubicBezTo>
                  <a:pt x="58205" y="273234"/>
                  <a:pt x="55719" y="275011"/>
                  <a:pt x="53771" y="277284"/>
                </a:cubicBezTo>
                <a:cubicBezTo>
                  <a:pt x="37479" y="296291"/>
                  <a:pt x="56828" y="276343"/>
                  <a:pt x="41071" y="292100"/>
                </a:cubicBezTo>
                <a:cubicBezTo>
                  <a:pt x="38835" y="298806"/>
                  <a:pt x="39410" y="298939"/>
                  <a:pt x="34721" y="304800"/>
                </a:cubicBezTo>
                <a:cubicBezTo>
                  <a:pt x="33474" y="306359"/>
                  <a:pt x="31594" y="307373"/>
                  <a:pt x="30487" y="309034"/>
                </a:cubicBezTo>
                <a:cubicBezTo>
                  <a:pt x="28737" y="311659"/>
                  <a:pt x="27877" y="314795"/>
                  <a:pt x="26254" y="317500"/>
                </a:cubicBezTo>
                <a:cubicBezTo>
                  <a:pt x="23636" y="321863"/>
                  <a:pt x="20609" y="325967"/>
                  <a:pt x="17787" y="330200"/>
                </a:cubicBezTo>
                <a:lnTo>
                  <a:pt x="13554" y="336550"/>
                </a:lnTo>
                <a:cubicBezTo>
                  <a:pt x="12143" y="338667"/>
                  <a:pt x="11120" y="341101"/>
                  <a:pt x="9321" y="342900"/>
                </a:cubicBezTo>
                <a:lnTo>
                  <a:pt x="5087" y="347134"/>
                </a:lnTo>
                <a:cubicBezTo>
                  <a:pt x="-4252" y="375160"/>
                  <a:pt x="1430" y="355676"/>
                  <a:pt x="5087" y="423334"/>
                </a:cubicBezTo>
                <a:cubicBezTo>
                  <a:pt x="5628" y="433347"/>
                  <a:pt x="15811" y="447510"/>
                  <a:pt x="19904" y="452967"/>
                </a:cubicBezTo>
                <a:cubicBezTo>
                  <a:pt x="24137" y="458611"/>
                  <a:pt x="27615" y="464911"/>
                  <a:pt x="32604" y="469900"/>
                </a:cubicBezTo>
                <a:cubicBezTo>
                  <a:pt x="36837" y="474133"/>
                  <a:pt x="41983" y="477619"/>
                  <a:pt x="45304" y="482600"/>
                </a:cubicBezTo>
                <a:cubicBezTo>
                  <a:pt x="46715" y="484717"/>
                  <a:pt x="47862" y="487036"/>
                  <a:pt x="49537" y="488950"/>
                </a:cubicBezTo>
                <a:cubicBezTo>
                  <a:pt x="52822" y="492705"/>
                  <a:pt x="57477" y="495303"/>
                  <a:pt x="60121" y="499534"/>
                </a:cubicBezTo>
                <a:cubicBezTo>
                  <a:pt x="63649" y="505178"/>
                  <a:pt x="67279" y="510760"/>
                  <a:pt x="70704" y="516467"/>
                </a:cubicBezTo>
                <a:cubicBezTo>
                  <a:pt x="72821" y="519995"/>
                  <a:pt x="74772" y="523627"/>
                  <a:pt x="77054" y="527050"/>
                </a:cubicBezTo>
                <a:cubicBezTo>
                  <a:pt x="79011" y="529985"/>
                  <a:pt x="81287" y="532695"/>
                  <a:pt x="83404" y="535517"/>
                </a:cubicBezTo>
                <a:cubicBezTo>
                  <a:pt x="84110" y="537634"/>
                  <a:pt x="84908" y="539722"/>
                  <a:pt x="85521" y="541867"/>
                </a:cubicBezTo>
                <a:cubicBezTo>
                  <a:pt x="86320" y="544664"/>
                  <a:pt x="86616" y="547610"/>
                  <a:pt x="87637" y="550334"/>
                </a:cubicBezTo>
                <a:cubicBezTo>
                  <a:pt x="93198" y="565163"/>
                  <a:pt x="89968" y="552879"/>
                  <a:pt x="96104" y="565150"/>
                </a:cubicBezTo>
                <a:cubicBezTo>
                  <a:pt x="97102" y="567146"/>
                  <a:pt x="97580" y="569363"/>
                  <a:pt x="98221" y="571500"/>
                </a:cubicBezTo>
                <a:cubicBezTo>
                  <a:pt x="99697" y="576420"/>
                  <a:pt x="100726" y="581480"/>
                  <a:pt x="102454" y="586317"/>
                </a:cubicBezTo>
                <a:cubicBezTo>
                  <a:pt x="104261" y="591377"/>
                  <a:pt x="106808" y="596145"/>
                  <a:pt x="108804" y="601134"/>
                </a:cubicBezTo>
                <a:cubicBezTo>
                  <a:pt x="111345" y="607485"/>
                  <a:pt x="111027" y="608915"/>
                  <a:pt x="113037" y="615950"/>
                </a:cubicBezTo>
                <a:cubicBezTo>
                  <a:pt x="113650" y="618095"/>
                  <a:pt x="114156" y="620304"/>
                  <a:pt x="115154" y="622300"/>
                </a:cubicBezTo>
                <a:cubicBezTo>
                  <a:pt x="116292" y="624575"/>
                  <a:pt x="117976" y="626533"/>
                  <a:pt x="119387" y="628650"/>
                </a:cubicBezTo>
                <a:cubicBezTo>
                  <a:pt x="120047" y="631950"/>
                  <a:pt x="123259" y="650282"/>
                  <a:pt x="125737" y="651934"/>
                </a:cubicBezTo>
                <a:cubicBezTo>
                  <a:pt x="129970" y="654756"/>
                  <a:pt x="134839" y="656802"/>
                  <a:pt x="138437" y="660400"/>
                </a:cubicBezTo>
                <a:cubicBezTo>
                  <a:pt x="139848" y="661811"/>
                  <a:pt x="141010" y="663527"/>
                  <a:pt x="142671" y="664634"/>
                </a:cubicBezTo>
                <a:cubicBezTo>
                  <a:pt x="145296" y="666384"/>
                  <a:pt x="148379" y="667335"/>
                  <a:pt x="151137" y="668867"/>
                </a:cubicBezTo>
                <a:cubicBezTo>
                  <a:pt x="152095" y="669399"/>
                  <a:pt x="167498" y="679083"/>
                  <a:pt x="170187" y="679450"/>
                </a:cubicBezTo>
                <a:cubicBezTo>
                  <a:pt x="182790" y="681169"/>
                  <a:pt x="195587" y="680861"/>
                  <a:pt x="208287" y="681567"/>
                </a:cubicBezTo>
                <a:cubicBezTo>
                  <a:pt x="219581" y="698505"/>
                  <a:pt x="204756" y="678035"/>
                  <a:pt x="218871" y="692150"/>
                </a:cubicBezTo>
                <a:cubicBezTo>
                  <a:pt x="221366" y="694645"/>
                  <a:pt x="222727" y="698122"/>
                  <a:pt x="225221" y="700617"/>
                </a:cubicBezTo>
                <a:cubicBezTo>
                  <a:pt x="227715" y="703111"/>
                  <a:pt x="230977" y="704709"/>
                  <a:pt x="233687" y="706967"/>
                </a:cubicBezTo>
                <a:cubicBezTo>
                  <a:pt x="243382" y="715046"/>
                  <a:pt x="231029" y="707753"/>
                  <a:pt x="246387" y="715434"/>
                </a:cubicBezTo>
                <a:cubicBezTo>
                  <a:pt x="255559" y="714728"/>
                  <a:pt x="264862" y="715012"/>
                  <a:pt x="273904" y="713317"/>
                </a:cubicBezTo>
                <a:cubicBezTo>
                  <a:pt x="276404" y="712848"/>
                  <a:pt x="277979" y="710222"/>
                  <a:pt x="280254" y="709084"/>
                </a:cubicBezTo>
                <a:cubicBezTo>
                  <a:pt x="282250" y="708086"/>
                  <a:pt x="284553" y="707846"/>
                  <a:pt x="286604" y="706967"/>
                </a:cubicBezTo>
                <a:cubicBezTo>
                  <a:pt x="289504" y="705724"/>
                  <a:pt x="292188" y="704016"/>
                  <a:pt x="295071" y="702734"/>
                </a:cubicBezTo>
                <a:cubicBezTo>
                  <a:pt x="298543" y="701191"/>
                  <a:pt x="302318" y="700319"/>
                  <a:pt x="305654" y="698500"/>
                </a:cubicBezTo>
                <a:cubicBezTo>
                  <a:pt x="326852" y="686937"/>
                  <a:pt x="309473" y="691811"/>
                  <a:pt x="328937" y="687917"/>
                </a:cubicBezTo>
                <a:cubicBezTo>
                  <a:pt x="344459" y="688623"/>
                  <a:pt x="360015" y="688795"/>
                  <a:pt x="375504" y="690034"/>
                </a:cubicBezTo>
                <a:cubicBezTo>
                  <a:pt x="385167" y="690807"/>
                  <a:pt x="379006" y="692338"/>
                  <a:pt x="386087" y="696384"/>
                </a:cubicBezTo>
                <a:cubicBezTo>
                  <a:pt x="407900" y="708849"/>
                  <a:pt x="387689" y="695068"/>
                  <a:pt x="403021" y="702734"/>
                </a:cubicBezTo>
                <a:cubicBezTo>
                  <a:pt x="408198" y="705323"/>
                  <a:pt x="413032" y="710434"/>
                  <a:pt x="417837" y="713317"/>
                </a:cubicBezTo>
                <a:cubicBezTo>
                  <a:pt x="421895" y="715752"/>
                  <a:pt x="426478" y="717232"/>
                  <a:pt x="430537" y="719667"/>
                </a:cubicBezTo>
                <a:cubicBezTo>
                  <a:pt x="458005" y="736148"/>
                  <a:pt x="421111" y="717072"/>
                  <a:pt x="447471" y="730250"/>
                </a:cubicBezTo>
                <a:cubicBezTo>
                  <a:pt x="448882" y="732367"/>
                  <a:pt x="449718" y="735011"/>
                  <a:pt x="451704" y="736600"/>
                </a:cubicBezTo>
                <a:cubicBezTo>
                  <a:pt x="453446" y="737994"/>
                  <a:pt x="455909" y="738104"/>
                  <a:pt x="458054" y="738717"/>
                </a:cubicBezTo>
                <a:cubicBezTo>
                  <a:pt x="465033" y="740711"/>
                  <a:pt x="469824" y="741494"/>
                  <a:pt x="477104" y="742950"/>
                </a:cubicBezTo>
                <a:cubicBezTo>
                  <a:pt x="501410" y="742050"/>
                  <a:pt x="524423" y="754180"/>
                  <a:pt x="538487" y="736600"/>
                </a:cubicBezTo>
                <a:cubicBezTo>
                  <a:pt x="540076" y="734613"/>
                  <a:pt x="541310" y="732367"/>
                  <a:pt x="542721" y="730250"/>
                </a:cubicBezTo>
                <a:lnTo>
                  <a:pt x="546954" y="717550"/>
                </a:lnTo>
                <a:cubicBezTo>
                  <a:pt x="547660" y="715433"/>
                  <a:pt x="549071" y="713431"/>
                  <a:pt x="549071" y="711200"/>
                </a:cubicBezTo>
                <a:lnTo>
                  <a:pt x="521554" y="696384"/>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3" name="Freeform: Shape 1032">
            <a:extLst>
              <a:ext uri="{FF2B5EF4-FFF2-40B4-BE49-F238E27FC236}">
                <a16:creationId xmlns:a16="http://schemas.microsoft.com/office/drawing/2014/main" id="{5AF822EA-2BA0-485E-B0E4-5C19490EE593}"/>
              </a:ext>
            </a:extLst>
          </p:cNvPr>
          <p:cNvSpPr/>
          <p:nvPr/>
        </p:nvSpPr>
        <p:spPr>
          <a:xfrm rot="3028085">
            <a:off x="2304799" y="5390239"/>
            <a:ext cx="762000" cy="1096433"/>
          </a:xfrm>
          <a:custGeom>
            <a:avLst/>
            <a:gdLst>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222250 w 762000"/>
              <a:gd name="connsiteY63" fmla="*/ 588433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190500 w 762000"/>
              <a:gd name="connsiteY59" fmla="*/ 565150 h 1096433"/>
              <a:gd name="connsiteX60" fmla="*/ 192616 w 762000"/>
              <a:gd name="connsiteY60" fmla="*/ 577850 h 1096433"/>
              <a:gd name="connsiteX61" fmla="*/ 192617 w 762000"/>
              <a:gd name="connsiteY61" fmla="*/ 582083 h 1096433"/>
              <a:gd name="connsiteX62" fmla="*/ 139700 w 762000"/>
              <a:gd name="connsiteY62" fmla="*/ 596900 h 1096433"/>
              <a:gd name="connsiteX63" fmla="*/ 69850 w 762000"/>
              <a:gd name="connsiteY63" fmla="*/ 615950 h 1096433"/>
              <a:gd name="connsiteX64" fmla="*/ 69850 w 762000"/>
              <a:gd name="connsiteY64" fmla="*/ 615950 h 1096433"/>
              <a:gd name="connsiteX65" fmla="*/ 67733 w 762000"/>
              <a:gd name="connsiteY65" fmla="*/ 635000 h 1096433"/>
              <a:gd name="connsiteX66" fmla="*/ 65617 w 762000"/>
              <a:gd name="connsiteY66" fmla="*/ 641350 h 1096433"/>
              <a:gd name="connsiteX67" fmla="*/ 61383 w 762000"/>
              <a:gd name="connsiteY67" fmla="*/ 658283 h 1096433"/>
              <a:gd name="connsiteX68" fmla="*/ 57150 w 762000"/>
              <a:gd name="connsiteY68" fmla="*/ 670983 h 1096433"/>
              <a:gd name="connsiteX69" fmla="*/ 55033 w 762000"/>
              <a:gd name="connsiteY69" fmla="*/ 677333 h 1096433"/>
              <a:gd name="connsiteX70" fmla="*/ 52917 w 762000"/>
              <a:gd name="connsiteY70" fmla="*/ 687917 h 1096433"/>
              <a:gd name="connsiteX71" fmla="*/ 46567 w 762000"/>
              <a:gd name="connsiteY71" fmla="*/ 745067 h 1096433"/>
              <a:gd name="connsiteX72" fmla="*/ 42333 w 762000"/>
              <a:gd name="connsiteY72" fmla="*/ 749300 h 1096433"/>
              <a:gd name="connsiteX73" fmla="*/ 40217 w 762000"/>
              <a:gd name="connsiteY73" fmla="*/ 755650 h 1096433"/>
              <a:gd name="connsiteX74" fmla="*/ 31750 w 762000"/>
              <a:gd name="connsiteY74" fmla="*/ 768350 h 1096433"/>
              <a:gd name="connsiteX75" fmla="*/ 25400 w 762000"/>
              <a:gd name="connsiteY75" fmla="*/ 781050 h 1096433"/>
              <a:gd name="connsiteX76" fmla="*/ 16933 w 762000"/>
              <a:gd name="connsiteY76" fmla="*/ 795867 h 1096433"/>
              <a:gd name="connsiteX77" fmla="*/ 8467 w 762000"/>
              <a:gd name="connsiteY77" fmla="*/ 821267 h 1096433"/>
              <a:gd name="connsiteX78" fmla="*/ 6350 w 762000"/>
              <a:gd name="connsiteY78" fmla="*/ 827617 h 1096433"/>
              <a:gd name="connsiteX79" fmla="*/ 4233 w 762000"/>
              <a:gd name="connsiteY79" fmla="*/ 833967 h 1096433"/>
              <a:gd name="connsiteX80" fmla="*/ 2117 w 762000"/>
              <a:gd name="connsiteY80" fmla="*/ 850900 h 1096433"/>
              <a:gd name="connsiteX81" fmla="*/ 0 w 762000"/>
              <a:gd name="connsiteY81" fmla="*/ 859367 h 1096433"/>
              <a:gd name="connsiteX82" fmla="*/ 2117 w 762000"/>
              <a:gd name="connsiteY82" fmla="*/ 878417 h 1096433"/>
              <a:gd name="connsiteX83" fmla="*/ 8467 w 762000"/>
              <a:gd name="connsiteY83" fmla="*/ 901700 h 1096433"/>
              <a:gd name="connsiteX84" fmla="*/ 12700 w 762000"/>
              <a:gd name="connsiteY84" fmla="*/ 910167 h 1096433"/>
              <a:gd name="connsiteX85" fmla="*/ 19050 w 762000"/>
              <a:gd name="connsiteY85" fmla="*/ 933450 h 1096433"/>
              <a:gd name="connsiteX86" fmla="*/ 25400 w 762000"/>
              <a:gd name="connsiteY86" fmla="*/ 960967 h 1096433"/>
              <a:gd name="connsiteX87" fmla="*/ 27517 w 762000"/>
              <a:gd name="connsiteY87" fmla="*/ 967317 h 1096433"/>
              <a:gd name="connsiteX88" fmla="*/ 33867 w 762000"/>
              <a:gd name="connsiteY88" fmla="*/ 973667 h 1096433"/>
              <a:gd name="connsiteX89" fmla="*/ 46567 w 762000"/>
              <a:gd name="connsiteY89" fmla="*/ 990600 h 1096433"/>
              <a:gd name="connsiteX90" fmla="*/ 52917 w 762000"/>
              <a:gd name="connsiteY90" fmla="*/ 994833 h 1096433"/>
              <a:gd name="connsiteX91" fmla="*/ 63500 w 762000"/>
              <a:gd name="connsiteY91" fmla="*/ 1005417 h 1096433"/>
              <a:gd name="connsiteX92" fmla="*/ 69850 w 762000"/>
              <a:gd name="connsiteY92" fmla="*/ 1011767 h 1096433"/>
              <a:gd name="connsiteX93" fmla="*/ 76200 w 762000"/>
              <a:gd name="connsiteY93" fmla="*/ 1018117 h 1096433"/>
              <a:gd name="connsiteX94" fmla="*/ 80433 w 762000"/>
              <a:gd name="connsiteY94" fmla="*/ 1024467 h 1096433"/>
              <a:gd name="connsiteX95" fmla="*/ 88900 w 762000"/>
              <a:gd name="connsiteY95" fmla="*/ 1035050 h 1096433"/>
              <a:gd name="connsiteX96" fmla="*/ 95250 w 762000"/>
              <a:gd name="connsiteY96" fmla="*/ 1056217 h 1096433"/>
              <a:gd name="connsiteX97" fmla="*/ 107950 w 762000"/>
              <a:gd name="connsiteY97" fmla="*/ 1064683 h 1096433"/>
              <a:gd name="connsiteX98" fmla="*/ 120650 w 762000"/>
              <a:gd name="connsiteY98" fmla="*/ 1075267 h 1096433"/>
              <a:gd name="connsiteX99" fmla="*/ 127000 w 762000"/>
              <a:gd name="connsiteY99" fmla="*/ 1077383 h 1096433"/>
              <a:gd name="connsiteX100" fmla="*/ 131233 w 762000"/>
              <a:gd name="connsiteY100" fmla="*/ 1081617 h 1096433"/>
              <a:gd name="connsiteX101" fmla="*/ 141817 w 762000"/>
              <a:gd name="connsiteY101" fmla="*/ 1092200 h 1096433"/>
              <a:gd name="connsiteX102" fmla="*/ 154517 w 762000"/>
              <a:gd name="connsiteY102" fmla="*/ 1096433 h 1096433"/>
              <a:gd name="connsiteX103" fmla="*/ 171450 w 762000"/>
              <a:gd name="connsiteY103" fmla="*/ 1094317 h 1096433"/>
              <a:gd name="connsiteX104" fmla="*/ 177800 w 762000"/>
              <a:gd name="connsiteY104" fmla="*/ 1087967 h 1096433"/>
              <a:gd name="connsiteX105" fmla="*/ 186267 w 762000"/>
              <a:gd name="connsiteY105" fmla="*/ 1081617 h 1096433"/>
              <a:gd name="connsiteX106" fmla="*/ 192617 w 762000"/>
              <a:gd name="connsiteY106" fmla="*/ 1075267 h 1096433"/>
              <a:gd name="connsiteX107" fmla="*/ 201083 w 762000"/>
              <a:gd name="connsiteY107" fmla="*/ 1071033 h 1096433"/>
              <a:gd name="connsiteX108" fmla="*/ 215900 w 762000"/>
              <a:gd name="connsiteY108" fmla="*/ 1060450 h 1096433"/>
              <a:gd name="connsiteX109" fmla="*/ 222250 w 762000"/>
              <a:gd name="connsiteY109" fmla="*/ 1058333 h 1096433"/>
              <a:gd name="connsiteX110" fmla="*/ 234950 w 762000"/>
              <a:gd name="connsiteY110" fmla="*/ 1043517 h 1096433"/>
              <a:gd name="connsiteX111" fmla="*/ 239183 w 762000"/>
              <a:gd name="connsiteY111" fmla="*/ 1035050 h 1096433"/>
              <a:gd name="connsiteX112" fmla="*/ 245533 w 762000"/>
              <a:gd name="connsiteY112" fmla="*/ 1030817 h 1096433"/>
              <a:gd name="connsiteX113" fmla="*/ 256117 w 762000"/>
              <a:gd name="connsiteY113" fmla="*/ 1024467 h 1096433"/>
              <a:gd name="connsiteX114" fmla="*/ 283633 w 762000"/>
              <a:gd name="connsiteY114" fmla="*/ 1026583 h 1096433"/>
              <a:gd name="connsiteX115" fmla="*/ 298450 w 762000"/>
              <a:gd name="connsiteY115" fmla="*/ 1043517 h 1096433"/>
              <a:gd name="connsiteX116" fmla="*/ 304800 w 762000"/>
              <a:gd name="connsiteY116" fmla="*/ 1047750 h 1096433"/>
              <a:gd name="connsiteX117" fmla="*/ 317500 w 762000"/>
              <a:gd name="connsiteY117" fmla="*/ 1060450 h 1096433"/>
              <a:gd name="connsiteX118" fmla="*/ 330200 w 762000"/>
              <a:gd name="connsiteY118" fmla="*/ 1064683 h 1096433"/>
              <a:gd name="connsiteX119" fmla="*/ 336550 w 762000"/>
              <a:gd name="connsiteY119" fmla="*/ 1068917 h 1096433"/>
              <a:gd name="connsiteX120" fmla="*/ 351367 w 762000"/>
              <a:gd name="connsiteY120" fmla="*/ 1073150 h 1096433"/>
              <a:gd name="connsiteX121" fmla="*/ 393700 w 762000"/>
              <a:gd name="connsiteY121" fmla="*/ 1071033 h 1096433"/>
              <a:gd name="connsiteX122" fmla="*/ 410633 w 762000"/>
              <a:gd name="connsiteY122" fmla="*/ 1062567 h 1096433"/>
              <a:gd name="connsiteX123" fmla="*/ 419100 w 762000"/>
              <a:gd name="connsiteY123" fmla="*/ 1058333 h 1096433"/>
              <a:gd name="connsiteX124" fmla="*/ 427567 w 762000"/>
              <a:gd name="connsiteY124" fmla="*/ 1049867 h 1096433"/>
              <a:gd name="connsiteX125" fmla="*/ 436033 w 762000"/>
              <a:gd name="connsiteY125" fmla="*/ 1045633 h 1096433"/>
              <a:gd name="connsiteX126" fmla="*/ 442383 w 762000"/>
              <a:gd name="connsiteY126" fmla="*/ 1039283 h 1096433"/>
              <a:gd name="connsiteX127" fmla="*/ 463550 w 762000"/>
              <a:gd name="connsiteY127" fmla="*/ 1024467 h 1096433"/>
              <a:gd name="connsiteX128" fmla="*/ 480483 w 762000"/>
              <a:gd name="connsiteY128" fmla="*/ 1020233 h 1096433"/>
              <a:gd name="connsiteX129" fmla="*/ 495300 w 762000"/>
              <a:gd name="connsiteY129" fmla="*/ 1016000 h 1096433"/>
              <a:gd name="connsiteX130" fmla="*/ 503767 w 762000"/>
              <a:gd name="connsiteY130" fmla="*/ 1013883 h 1096433"/>
              <a:gd name="connsiteX131" fmla="*/ 512233 w 762000"/>
              <a:gd name="connsiteY131" fmla="*/ 1009650 h 1096433"/>
              <a:gd name="connsiteX132" fmla="*/ 518583 w 762000"/>
              <a:gd name="connsiteY132" fmla="*/ 1007533 h 1096433"/>
              <a:gd name="connsiteX133" fmla="*/ 529167 w 762000"/>
              <a:gd name="connsiteY133" fmla="*/ 1001183 h 1096433"/>
              <a:gd name="connsiteX134" fmla="*/ 535517 w 762000"/>
              <a:gd name="connsiteY134" fmla="*/ 994833 h 1096433"/>
              <a:gd name="connsiteX135" fmla="*/ 541867 w 762000"/>
              <a:gd name="connsiteY135" fmla="*/ 990600 h 1096433"/>
              <a:gd name="connsiteX136" fmla="*/ 550333 w 762000"/>
              <a:gd name="connsiteY136" fmla="*/ 984250 h 1096433"/>
              <a:gd name="connsiteX137" fmla="*/ 554567 w 762000"/>
              <a:gd name="connsiteY137" fmla="*/ 980017 h 1096433"/>
              <a:gd name="connsiteX138" fmla="*/ 569383 w 762000"/>
              <a:gd name="connsiteY138" fmla="*/ 977900 h 1096433"/>
              <a:gd name="connsiteX139" fmla="*/ 579967 w 762000"/>
              <a:gd name="connsiteY139" fmla="*/ 975783 h 1096433"/>
              <a:gd name="connsiteX140" fmla="*/ 592667 w 762000"/>
              <a:gd name="connsiteY140" fmla="*/ 971550 h 1096433"/>
              <a:gd name="connsiteX141" fmla="*/ 613833 w 762000"/>
              <a:gd name="connsiteY141" fmla="*/ 967317 h 1096433"/>
              <a:gd name="connsiteX142" fmla="*/ 630767 w 762000"/>
              <a:gd name="connsiteY142" fmla="*/ 958850 h 1096433"/>
              <a:gd name="connsiteX143" fmla="*/ 649817 w 762000"/>
              <a:gd name="connsiteY143" fmla="*/ 950383 h 1096433"/>
              <a:gd name="connsiteX144" fmla="*/ 662517 w 762000"/>
              <a:gd name="connsiteY144" fmla="*/ 939800 h 1096433"/>
              <a:gd name="connsiteX145" fmla="*/ 668867 w 762000"/>
              <a:gd name="connsiteY145" fmla="*/ 935567 h 1096433"/>
              <a:gd name="connsiteX146" fmla="*/ 683683 w 762000"/>
              <a:gd name="connsiteY146" fmla="*/ 918633 h 1096433"/>
              <a:gd name="connsiteX147" fmla="*/ 700617 w 762000"/>
              <a:gd name="connsiteY147" fmla="*/ 905933 h 1096433"/>
              <a:gd name="connsiteX148" fmla="*/ 713317 w 762000"/>
              <a:gd name="connsiteY148" fmla="*/ 893233 h 1096433"/>
              <a:gd name="connsiteX149" fmla="*/ 715433 w 762000"/>
              <a:gd name="connsiteY149" fmla="*/ 884767 h 1096433"/>
              <a:gd name="connsiteX150" fmla="*/ 719667 w 762000"/>
              <a:gd name="connsiteY150" fmla="*/ 878417 h 1096433"/>
              <a:gd name="connsiteX151" fmla="*/ 723900 w 762000"/>
              <a:gd name="connsiteY151" fmla="*/ 861483 h 1096433"/>
              <a:gd name="connsiteX152" fmla="*/ 728133 w 762000"/>
              <a:gd name="connsiteY152" fmla="*/ 844550 h 1096433"/>
              <a:gd name="connsiteX153" fmla="*/ 730250 w 762000"/>
              <a:gd name="connsiteY153" fmla="*/ 836083 h 1096433"/>
              <a:gd name="connsiteX154" fmla="*/ 734483 w 762000"/>
              <a:gd name="connsiteY154" fmla="*/ 814917 h 1096433"/>
              <a:gd name="connsiteX155" fmla="*/ 732367 w 762000"/>
              <a:gd name="connsiteY155" fmla="*/ 787400 h 1096433"/>
              <a:gd name="connsiteX156" fmla="*/ 719667 w 762000"/>
              <a:gd name="connsiteY156" fmla="*/ 764117 h 1096433"/>
              <a:gd name="connsiteX157" fmla="*/ 713317 w 762000"/>
              <a:gd name="connsiteY157" fmla="*/ 745067 h 1096433"/>
              <a:gd name="connsiteX158" fmla="*/ 709083 w 762000"/>
              <a:gd name="connsiteY158" fmla="*/ 732367 h 1096433"/>
              <a:gd name="connsiteX159" fmla="*/ 706967 w 762000"/>
              <a:gd name="connsiteY159" fmla="*/ 723900 h 1096433"/>
              <a:gd name="connsiteX160" fmla="*/ 698500 w 762000"/>
              <a:gd name="connsiteY160" fmla="*/ 702733 h 1096433"/>
              <a:gd name="connsiteX161" fmla="*/ 696383 w 762000"/>
              <a:gd name="connsiteY161" fmla="*/ 694267 h 1096433"/>
              <a:gd name="connsiteX162" fmla="*/ 692150 w 762000"/>
              <a:gd name="connsiteY162" fmla="*/ 681567 h 1096433"/>
              <a:gd name="connsiteX163" fmla="*/ 690033 w 762000"/>
              <a:gd name="connsiteY163" fmla="*/ 675217 h 1096433"/>
              <a:gd name="connsiteX164" fmla="*/ 692150 w 762000"/>
              <a:gd name="connsiteY164" fmla="*/ 613833 h 1096433"/>
              <a:gd name="connsiteX165" fmla="*/ 696383 w 762000"/>
              <a:gd name="connsiteY165" fmla="*/ 607483 h 1096433"/>
              <a:gd name="connsiteX166" fmla="*/ 698500 w 762000"/>
              <a:gd name="connsiteY166" fmla="*/ 599017 h 1096433"/>
              <a:gd name="connsiteX167" fmla="*/ 702733 w 762000"/>
              <a:gd name="connsiteY167" fmla="*/ 556683 h 1096433"/>
              <a:gd name="connsiteX168" fmla="*/ 706967 w 762000"/>
              <a:gd name="connsiteY168" fmla="*/ 550333 h 1096433"/>
              <a:gd name="connsiteX169" fmla="*/ 713317 w 762000"/>
              <a:gd name="connsiteY169" fmla="*/ 520700 h 1096433"/>
              <a:gd name="connsiteX170" fmla="*/ 717550 w 762000"/>
              <a:gd name="connsiteY170" fmla="*/ 510117 h 1096433"/>
              <a:gd name="connsiteX171" fmla="*/ 719667 w 762000"/>
              <a:gd name="connsiteY171" fmla="*/ 501650 h 1096433"/>
              <a:gd name="connsiteX172" fmla="*/ 721783 w 762000"/>
              <a:gd name="connsiteY172" fmla="*/ 495300 h 1096433"/>
              <a:gd name="connsiteX173" fmla="*/ 726017 w 762000"/>
              <a:gd name="connsiteY173" fmla="*/ 478367 h 1096433"/>
              <a:gd name="connsiteX174" fmla="*/ 734483 w 762000"/>
              <a:gd name="connsiteY174" fmla="*/ 452967 h 1096433"/>
              <a:gd name="connsiteX175" fmla="*/ 736600 w 762000"/>
              <a:gd name="connsiteY175" fmla="*/ 446617 h 1096433"/>
              <a:gd name="connsiteX176" fmla="*/ 738717 w 762000"/>
              <a:gd name="connsiteY176" fmla="*/ 440267 h 1096433"/>
              <a:gd name="connsiteX177" fmla="*/ 740833 w 762000"/>
              <a:gd name="connsiteY177" fmla="*/ 427567 h 1096433"/>
              <a:gd name="connsiteX178" fmla="*/ 742950 w 762000"/>
              <a:gd name="connsiteY178" fmla="*/ 406400 h 1096433"/>
              <a:gd name="connsiteX179" fmla="*/ 745067 w 762000"/>
              <a:gd name="connsiteY179" fmla="*/ 397933 h 1096433"/>
              <a:gd name="connsiteX180" fmla="*/ 751417 w 762000"/>
              <a:gd name="connsiteY180" fmla="*/ 347133 h 1096433"/>
              <a:gd name="connsiteX181" fmla="*/ 753533 w 762000"/>
              <a:gd name="connsiteY181" fmla="*/ 336550 h 1096433"/>
              <a:gd name="connsiteX182" fmla="*/ 755650 w 762000"/>
              <a:gd name="connsiteY182" fmla="*/ 321733 h 1096433"/>
              <a:gd name="connsiteX183" fmla="*/ 757767 w 762000"/>
              <a:gd name="connsiteY183" fmla="*/ 285750 h 1096433"/>
              <a:gd name="connsiteX184" fmla="*/ 759883 w 762000"/>
              <a:gd name="connsiteY184" fmla="*/ 245533 h 1096433"/>
              <a:gd name="connsiteX185" fmla="*/ 762000 w 762000"/>
              <a:gd name="connsiteY185" fmla="*/ 226483 h 1096433"/>
              <a:gd name="connsiteX186" fmla="*/ 759883 w 762000"/>
              <a:gd name="connsiteY186" fmla="*/ 55033 h 1096433"/>
              <a:gd name="connsiteX187" fmla="*/ 732367 w 762000"/>
              <a:gd name="connsiteY187"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94733 w 762000"/>
              <a:gd name="connsiteY57" fmla="*/ 556683 h 1096433"/>
              <a:gd name="connsiteX58" fmla="*/ 190500 w 762000"/>
              <a:gd name="connsiteY58" fmla="*/ 565150 h 1096433"/>
              <a:gd name="connsiteX59" fmla="*/ 192616 w 762000"/>
              <a:gd name="connsiteY59" fmla="*/ 577850 h 1096433"/>
              <a:gd name="connsiteX60" fmla="*/ 192617 w 762000"/>
              <a:gd name="connsiteY60" fmla="*/ 582083 h 1096433"/>
              <a:gd name="connsiteX61" fmla="*/ 139700 w 762000"/>
              <a:gd name="connsiteY61" fmla="*/ 596900 h 1096433"/>
              <a:gd name="connsiteX62" fmla="*/ 69850 w 762000"/>
              <a:gd name="connsiteY62" fmla="*/ 615950 h 1096433"/>
              <a:gd name="connsiteX63" fmla="*/ 69850 w 762000"/>
              <a:gd name="connsiteY63" fmla="*/ 615950 h 1096433"/>
              <a:gd name="connsiteX64" fmla="*/ 67733 w 762000"/>
              <a:gd name="connsiteY64" fmla="*/ 635000 h 1096433"/>
              <a:gd name="connsiteX65" fmla="*/ 65617 w 762000"/>
              <a:gd name="connsiteY65" fmla="*/ 641350 h 1096433"/>
              <a:gd name="connsiteX66" fmla="*/ 61383 w 762000"/>
              <a:gd name="connsiteY66" fmla="*/ 658283 h 1096433"/>
              <a:gd name="connsiteX67" fmla="*/ 57150 w 762000"/>
              <a:gd name="connsiteY67" fmla="*/ 670983 h 1096433"/>
              <a:gd name="connsiteX68" fmla="*/ 55033 w 762000"/>
              <a:gd name="connsiteY68" fmla="*/ 677333 h 1096433"/>
              <a:gd name="connsiteX69" fmla="*/ 52917 w 762000"/>
              <a:gd name="connsiteY69" fmla="*/ 687917 h 1096433"/>
              <a:gd name="connsiteX70" fmla="*/ 46567 w 762000"/>
              <a:gd name="connsiteY70" fmla="*/ 745067 h 1096433"/>
              <a:gd name="connsiteX71" fmla="*/ 42333 w 762000"/>
              <a:gd name="connsiteY71" fmla="*/ 749300 h 1096433"/>
              <a:gd name="connsiteX72" fmla="*/ 40217 w 762000"/>
              <a:gd name="connsiteY72" fmla="*/ 755650 h 1096433"/>
              <a:gd name="connsiteX73" fmla="*/ 31750 w 762000"/>
              <a:gd name="connsiteY73" fmla="*/ 768350 h 1096433"/>
              <a:gd name="connsiteX74" fmla="*/ 25400 w 762000"/>
              <a:gd name="connsiteY74" fmla="*/ 781050 h 1096433"/>
              <a:gd name="connsiteX75" fmla="*/ 16933 w 762000"/>
              <a:gd name="connsiteY75" fmla="*/ 795867 h 1096433"/>
              <a:gd name="connsiteX76" fmla="*/ 8467 w 762000"/>
              <a:gd name="connsiteY76" fmla="*/ 821267 h 1096433"/>
              <a:gd name="connsiteX77" fmla="*/ 6350 w 762000"/>
              <a:gd name="connsiteY77" fmla="*/ 827617 h 1096433"/>
              <a:gd name="connsiteX78" fmla="*/ 4233 w 762000"/>
              <a:gd name="connsiteY78" fmla="*/ 833967 h 1096433"/>
              <a:gd name="connsiteX79" fmla="*/ 2117 w 762000"/>
              <a:gd name="connsiteY79" fmla="*/ 850900 h 1096433"/>
              <a:gd name="connsiteX80" fmla="*/ 0 w 762000"/>
              <a:gd name="connsiteY80" fmla="*/ 859367 h 1096433"/>
              <a:gd name="connsiteX81" fmla="*/ 2117 w 762000"/>
              <a:gd name="connsiteY81" fmla="*/ 878417 h 1096433"/>
              <a:gd name="connsiteX82" fmla="*/ 8467 w 762000"/>
              <a:gd name="connsiteY82" fmla="*/ 901700 h 1096433"/>
              <a:gd name="connsiteX83" fmla="*/ 12700 w 762000"/>
              <a:gd name="connsiteY83" fmla="*/ 910167 h 1096433"/>
              <a:gd name="connsiteX84" fmla="*/ 19050 w 762000"/>
              <a:gd name="connsiteY84" fmla="*/ 933450 h 1096433"/>
              <a:gd name="connsiteX85" fmla="*/ 25400 w 762000"/>
              <a:gd name="connsiteY85" fmla="*/ 960967 h 1096433"/>
              <a:gd name="connsiteX86" fmla="*/ 27517 w 762000"/>
              <a:gd name="connsiteY86" fmla="*/ 967317 h 1096433"/>
              <a:gd name="connsiteX87" fmla="*/ 33867 w 762000"/>
              <a:gd name="connsiteY87" fmla="*/ 973667 h 1096433"/>
              <a:gd name="connsiteX88" fmla="*/ 46567 w 762000"/>
              <a:gd name="connsiteY88" fmla="*/ 990600 h 1096433"/>
              <a:gd name="connsiteX89" fmla="*/ 52917 w 762000"/>
              <a:gd name="connsiteY89" fmla="*/ 994833 h 1096433"/>
              <a:gd name="connsiteX90" fmla="*/ 63500 w 762000"/>
              <a:gd name="connsiteY90" fmla="*/ 1005417 h 1096433"/>
              <a:gd name="connsiteX91" fmla="*/ 69850 w 762000"/>
              <a:gd name="connsiteY91" fmla="*/ 1011767 h 1096433"/>
              <a:gd name="connsiteX92" fmla="*/ 76200 w 762000"/>
              <a:gd name="connsiteY92" fmla="*/ 1018117 h 1096433"/>
              <a:gd name="connsiteX93" fmla="*/ 80433 w 762000"/>
              <a:gd name="connsiteY93" fmla="*/ 1024467 h 1096433"/>
              <a:gd name="connsiteX94" fmla="*/ 88900 w 762000"/>
              <a:gd name="connsiteY94" fmla="*/ 1035050 h 1096433"/>
              <a:gd name="connsiteX95" fmla="*/ 95250 w 762000"/>
              <a:gd name="connsiteY95" fmla="*/ 1056217 h 1096433"/>
              <a:gd name="connsiteX96" fmla="*/ 107950 w 762000"/>
              <a:gd name="connsiteY96" fmla="*/ 1064683 h 1096433"/>
              <a:gd name="connsiteX97" fmla="*/ 120650 w 762000"/>
              <a:gd name="connsiteY97" fmla="*/ 1075267 h 1096433"/>
              <a:gd name="connsiteX98" fmla="*/ 127000 w 762000"/>
              <a:gd name="connsiteY98" fmla="*/ 1077383 h 1096433"/>
              <a:gd name="connsiteX99" fmla="*/ 131233 w 762000"/>
              <a:gd name="connsiteY99" fmla="*/ 1081617 h 1096433"/>
              <a:gd name="connsiteX100" fmla="*/ 141817 w 762000"/>
              <a:gd name="connsiteY100" fmla="*/ 1092200 h 1096433"/>
              <a:gd name="connsiteX101" fmla="*/ 154517 w 762000"/>
              <a:gd name="connsiteY101" fmla="*/ 1096433 h 1096433"/>
              <a:gd name="connsiteX102" fmla="*/ 171450 w 762000"/>
              <a:gd name="connsiteY102" fmla="*/ 1094317 h 1096433"/>
              <a:gd name="connsiteX103" fmla="*/ 177800 w 762000"/>
              <a:gd name="connsiteY103" fmla="*/ 1087967 h 1096433"/>
              <a:gd name="connsiteX104" fmla="*/ 186267 w 762000"/>
              <a:gd name="connsiteY104" fmla="*/ 1081617 h 1096433"/>
              <a:gd name="connsiteX105" fmla="*/ 192617 w 762000"/>
              <a:gd name="connsiteY105" fmla="*/ 1075267 h 1096433"/>
              <a:gd name="connsiteX106" fmla="*/ 201083 w 762000"/>
              <a:gd name="connsiteY106" fmla="*/ 1071033 h 1096433"/>
              <a:gd name="connsiteX107" fmla="*/ 215900 w 762000"/>
              <a:gd name="connsiteY107" fmla="*/ 1060450 h 1096433"/>
              <a:gd name="connsiteX108" fmla="*/ 222250 w 762000"/>
              <a:gd name="connsiteY108" fmla="*/ 1058333 h 1096433"/>
              <a:gd name="connsiteX109" fmla="*/ 234950 w 762000"/>
              <a:gd name="connsiteY109" fmla="*/ 1043517 h 1096433"/>
              <a:gd name="connsiteX110" fmla="*/ 239183 w 762000"/>
              <a:gd name="connsiteY110" fmla="*/ 1035050 h 1096433"/>
              <a:gd name="connsiteX111" fmla="*/ 245533 w 762000"/>
              <a:gd name="connsiteY111" fmla="*/ 1030817 h 1096433"/>
              <a:gd name="connsiteX112" fmla="*/ 256117 w 762000"/>
              <a:gd name="connsiteY112" fmla="*/ 1024467 h 1096433"/>
              <a:gd name="connsiteX113" fmla="*/ 283633 w 762000"/>
              <a:gd name="connsiteY113" fmla="*/ 1026583 h 1096433"/>
              <a:gd name="connsiteX114" fmla="*/ 298450 w 762000"/>
              <a:gd name="connsiteY114" fmla="*/ 1043517 h 1096433"/>
              <a:gd name="connsiteX115" fmla="*/ 304800 w 762000"/>
              <a:gd name="connsiteY115" fmla="*/ 1047750 h 1096433"/>
              <a:gd name="connsiteX116" fmla="*/ 317500 w 762000"/>
              <a:gd name="connsiteY116" fmla="*/ 1060450 h 1096433"/>
              <a:gd name="connsiteX117" fmla="*/ 330200 w 762000"/>
              <a:gd name="connsiteY117" fmla="*/ 1064683 h 1096433"/>
              <a:gd name="connsiteX118" fmla="*/ 336550 w 762000"/>
              <a:gd name="connsiteY118" fmla="*/ 1068917 h 1096433"/>
              <a:gd name="connsiteX119" fmla="*/ 351367 w 762000"/>
              <a:gd name="connsiteY119" fmla="*/ 1073150 h 1096433"/>
              <a:gd name="connsiteX120" fmla="*/ 393700 w 762000"/>
              <a:gd name="connsiteY120" fmla="*/ 1071033 h 1096433"/>
              <a:gd name="connsiteX121" fmla="*/ 410633 w 762000"/>
              <a:gd name="connsiteY121" fmla="*/ 1062567 h 1096433"/>
              <a:gd name="connsiteX122" fmla="*/ 419100 w 762000"/>
              <a:gd name="connsiteY122" fmla="*/ 1058333 h 1096433"/>
              <a:gd name="connsiteX123" fmla="*/ 427567 w 762000"/>
              <a:gd name="connsiteY123" fmla="*/ 1049867 h 1096433"/>
              <a:gd name="connsiteX124" fmla="*/ 436033 w 762000"/>
              <a:gd name="connsiteY124" fmla="*/ 1045633 h 1096433"/>
              <a:gd name="connsiteX125" fmla="*/ 442383 w 762000"/>
              <a:gd name="connsiteY125" fmla="*/ 1039283 h 1096433"/>
              <a:gd name="connsiteX126" fmla="*/ 463550 w 762000"/>
              <a:gd name="connsiteY126" fmla="*/ 1024467 h 1096433"/>
              <a:gd name="connsiteX127" fmla="*/ 480483 w 762000"/>
              <a:gd name="connsiteY127" fmla="*/ 1020233 h 1096433"/>
              <a:gd name="connsiteX128" fmla="*/ 495300 w 762000"/>
              <a:gd name="connsiteY128" fmla="*/ 1016000 h 1096433"/>
              <a:gd name="connsiteX129" fmla="*/ 503767 w 762000"/>
              <a:gd name="connsiteY129" fmla="*/ 1013883 h 1096433"/>
              <a:gd name="connsiteX130" fmla="*/ 512233 w 762000"/>
              <a:gd name="connsiteY130" fmla="*/ 1009650 h 1096433"/>
              <a:gd name="connsiteX131" fmla="*/ 518583 w 762000"/>
              <a:gd name="connsiteY131" fmla="*/ 1007533 h 1096433"/>
              <a:gd name="connsiteX132" fmla="*/ 529167 w 762000"/>
              <a:gd name="connsiteY132" fmla="*/ 1001183 h 1096433"/>
              <a:gd name="connsiteX133" fmla="*/ 535517 w 762000"/>
              <a:gd name="connsiteY133" fmla="*/ 994833 h 1096433"/>
              <a:gd name="connsiteX134" fmla="*/ 541867 w 762000"/>
              <a:gd name="connsiteY134" fmla="*/ 990600 h 1096433"/>
              <a:gd name="connsiteX135" fmla="*/ 550333 w 762000"/>
              <a:gd name="connsiteY135" fmla="*/ 984250 h 1096433"/>
              <a:gd name="connsiteX136" fmla="*/ 554567 w 762000"/>
              <a:gd name="connsiteY136" fmla="*/ 980017 h 1096433"/>
              <a:gd name="connsiteX137" fmla="*/ 569383 w 762000"/>
              <a:gd name="connsiteY137" fmla="*/ 977900 h 1096433"/>
              <a:gd name="connsiteX138" fmla="*/ 579967 w 762000"/>
              <a:gd name="connsiteY138" fmla="*/ 975783 h 1096433"/>
              <a:gd name="connsiteX139" fmla="*/ 592667 w 762000"/>
              <a:gd name="connsiteY139" fmla="*/ 971550 h 1096433"/>
              <a:gd name="connsiteX140" fmla="*/ 613833 w 762000"/>
              <a:gd name="connsiteY140" fmla="*/ 967317 h 1096433"/>
              <a:gd name="connsiteX141" fmla="*/ 630767 w 762000"/>
              <a:gd name="connsiteY141" fmla="*/ 958850 h 1096433"/>
              <a:gd name="connsiteX142" fmla="*/ 649817 w 762000"/>
              <a:gd name="connsiteY142" fmla="*/ 950383 h 1096433"/>
              <a:gd name="connsiteX143" fmla="*/ 662517 w 762000"/>
              <a:gd name="connsiteY143" fmla="*/ 939800 h 1096433"/>
              <a:gd name="connsiteX144" fmla="*/ 668867 w 762000"/>
              <a:gd name="connsiteY144" fmla="*/ 935567 h 1096433"/>
              <a:gd name="connsiteX145" fmla="*/ 683683 w 762000"/>
              <a:gd name="connsiteY145" fmla="*/ 918633 h 1096433"/>
              <a:gd name="connsiteX146" fmla="*/ 700617 w 762000"/>
              <a:gd name="connsiteY146" fmla="*/ 905933 h 1096433"/>
              <a:gd name="connsiteX147" fmla="*/ 713317 w 762000"/>
              <a:gd name="connsiteY147" fmla="*/ 893233 h 1096433"/>
              <a:gd name="connsiteX148" fmla="*/ 715433 w 762000"/>
              <a:gd name="connsiteY148" fmla="*/ 884767 h 1096433"/>
              <a:gd name="connsiteX149" fmla="*/ 719667 w 762000"/>
              <a:gd name="connsiteY149" fmla="*/ 878417 h 1096433"/>
              <a:gd name="connsiteX150" fmla="*/ 723900 w 762000"/>
              <a:gd name="connsiteY150" fmla="*/ 861483 h 1096433"/>
              <a:gd name="connsiteX151" fmla="*/ 728133 w 762000"/>
              <a:gd name="connsiteY151" fmla="*/ 844550 h 1096433"/>
              <a:gd name="connsiteX152" fmla="*/ 730250 w 762000"/>
              <a:gd name="connsiteY152" fmla="*/ 836083 h 1096433"/>
              <a:gd name="connsiteX153" fmla="*/ 734483 w 762000"/>
              <a:gd name="connsiteY153" fmla="*/ 814917 h 1096433"/>
              <a:gd name="connsiteX154" fmla="*/ 732367 w 762000"/>
              <a:gd name="connsiteY154" fmla="*/ 787400 h 1096433"/>
              <a:gd name="connsiteX155" fmla="*/ 719667 w 762000"/>
              <a:gd name="connsiteY155" fmla="*/ 764117 h 1096433"/>
              <a:gd name="connsiteX156" fmla="*/ 713317 w 762000"/>
              <a:gd name="connsiteY156" fmla="*/ 745067 h 1096433"/>
              <a:gd name="connsiteX157" fmla="*/ 709083 w 762000"/>
              <a:gd name="connsiteY157" fmla="*/ 732367 h 1096433"/>
              <a:gd name="connsiteX158" fmla="*/ 706967 w 762000"/>
              <a:gd name="connsiteY158" fmla="*/ 723900 h 1096433"/>
              <a:gd name="connsiteX159" fmla="*/ 698500 w 762000"/>
              <a:gd name="connsiteY159" fmla="*/ 702733 h 1096433"/>
              <a:gd name="connsiteX160" fmla="*/ 696383 w 762000"/>
              <a:gd name="connsiteY160" fmla="*/ 694267 h 1096433"/>
              <a:gd name="connsiteX161" fmla="*/ 692150 w 762000"/>
              <a:gd name="connsiteY161" fmla="*/ 681567 h 1096433"/>
              <a:gd name="connsiteX162" fmla="*/ 690033 w 762000"/>
              <a:gd name="connsiteY162" fmla="*/ 675217 h 1096433"/>
              <a:gd name="connsiteX163" fmla="*/ 692150 w 762000"/>
              <a:gd name="connsiteY163" fmla="*/ 613833 h 1096433"/>
              <a:gd name="connsiteX164" fmla="*/ 696383 w 762000"/>
              <a:gd name="connsiteY164" fmla="*/ 607483 h 1096433"/>
              <a:gd name="connsiteX165" fmla="*/ 698500 w 762000"/>
              <a:gd name="connsiteY165" fmla="*/ 599017 h 1096433"/>
              <a:gd name="connsiteX166" fmla="*/ 702733 w 762000"/>
              <a:gd name="connsiteY166" fmla="*/ 556683 h 1096433"/>
              <a:gd name="connsiteX167" fmla="*/ 706967 w 762000"/>
              <a:gd name="connsiteY167" fmla="*/ 550333 h 1096433"/>
              <a:gd name="connsiteX168" fmla="*/ 713317 w 762000"/>
              <a:gd name="connsiteY168" fmla="*/ 520700 h 1096433"/>
              <a:gd name="connsiteX169" fmla="*/ 717550 w 762000"/>
              <a:gd name="connsiteY169" fmla="*/ 510117 h 1096433"/>
              <a:gd name="connsiteX170" fmla="*/ 719667 w 762000"/>
              <a:gd name="connsiteY170" fmla="*/ 501650 h 1096433"/>
              <a:gd name="connsiteX171" fmla="*/ 721783 w 762000"/>
              <a:gd name="connsiteY171" fmla="*/ 495300 h 1096433"/>
              <a:gd name="connsiteX172" fmla="*/ 726017 w 762000"/>
              <a:gd name="connsiteY172" fmla="*/ 478367 h 1096433"/>
              <a:gd name="connsiteX173" fmla="*/ 734483 w 762000"/>
              <a:gd name="connsiteY173" fmla="*/ 452967 h 1096433"/>
              <a:gd name="connsiteX174" fmla="*/ 736600 w 762000"/>
              <a:gd name="connsiteY174" fmla="*/ 446617 h 1096433"/>
              <a:gd name="connsiteX175" fmla="*/ 738717 w 762000"/>
              <a:gd name="connsiteY175" fmla="*/ 440267 h 1096433"/>
              <a:gd name="connsiteX176" fmla="*/ 740833 w 762000"/>
              <a:gd name="connsiteY176" fmla="*/ 427567 h 1096433"/>
              <a:gd name="connsiteX177" fmla="*/ 742950 w 762000"/>
              <a:gd name="connsiteY177" fmla="*/ 406400 h 1096433"/>
              <a:gd name="connsiteX178" fmla="*/ 745067 w 762000"/>
              <a:gd name="connsiteY178" fmla="*/ 397933 h 1096433"/>
              <a:gd name="connsiteX179" fmla="*/ 751417 w 762000"/>
              <a:gd name="connsiteY179" fmla="*/ 347133 h 1096433"/>
              <a:gd name="connsiteX180" fmla="*/ 753533 w 762000"/>
              <a:gd name="connsiteY180" fmla="*/ 336550 h 1096433"/>
              <a:gd name="connsiteX181" fmla="*/ 755650 w 762000"/>
              <a:gd name="connsiteY181" fmla="*/ 321733 h 1096433"/>
              <a:gd name="connsiteX182" fmla="*/ 757767 w 762000"/>
              <a:gd name="connsiteY182" fmla="*/ 285750 h 1096433"/>
              <a:gd name="connsiteX183" fmla="*/ 759883 w 762000"/>
              <a:gd name="connsiteY183" fmla="*/ 245533 h 1096433"/>
              <a:gd name="connsiteX184" fmla="*/ 762000 w 762000"/>
              <a:gd name="connsiteY184" fmla="*/ 226483 h 1096433"/>
              <a:gd name="connsiteX185" fmla="*/ 759883 w 762000"/>
              <a:gd name="connsiteY185" fmla="*/ 55033 h 1096433"/>
              <a:gd name="connsiteX186" fmla="*/ 732367 w 762000"/>
              <a:gd name="connsiteY186"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94733 w 762000"/>
              <a:gd name="connsiteY56" fmla="*/ 556683 h 1096433"/>
              <a:gd name="connsiteX57" fmla="*/ 190500 w 762000"/>
              <a:gd name="connsiteY57" fmla="*/ 565150 h 1096433"/>
              <a:gd name="connsiteX58" fmla="*/ 192616 w 762000"/>
              <a:gd name="connsiteY58" fmla="*/ 577850 h 1096433"/>
              <a:gd name="connsiteX59" fmla="*/ 192617 w 762000"/>
              <a:gd name="connsiteY59" fmla="*/ 582083 h 1096433"/>
              <a:gd name="connsiteX60" fmla="*/ 139700 w 762000"/>
              <a:gd name="connsiteY60" fmla="*/ 596900 h 1096433"/>
              <a:gd name="connsiteX61" fmla="*/ 69850 w 762000"/>
              <a:gd name="connsiteY61" fmla="*/ 615950 h 1096433"/>
              <a:gd name="connsiteX62" fmla="*/ 69850 w 762000"/>
              <a:gd name="connsiteY62" fmla="*/ 615950 h 1096433"/>
              <a:gd name="connsiteX63" fmla="*/ 67733 w 762000"/>
              <a:gd name="connsiteY63" fmla="*/ 635000 h 1096433"/>
              <a:gd name="connsiteX64" fmla="*/ 65617 w 762000"/>
              <a:gd name="connsiteY64" fmla="*/ 641350 h 1096433"/>
              <a:gd name="connsiteX65" fmla="*/ 61383 w 762000"/>
              <a:gd name="connsiteY65" fmla="*/ 658283 h 1096433"/>
              <a:gd name="connsiteX66" fmla="*/ 57150 w 762000"/>
              <a:gd name="connsiteY66" fmla="*/ 670983 h 1096433"/>
              <a:gd name="connsiteX67" fmla="*/ 55033 w 762000"/>
              <a:gd name="connsiteY67" fmla="*/ 677333 h 1096433"/>
              <a:gd name="connsiteX68" fmla="*/ 52917 w 762000"/>
              <a:gd name="connsiteY68" fmla="*/ 687917 h 1096433"/>
              <a:gd name="connsiteX69" fmla="*/ 46567 w 762000"/>
              <a:gd name="connsiteY69" fmla="*/ 745067 h 1096433"/>
              <a:gd name="connsiteX70" fmla="*/ 42333 w 762000"/>
              <a:gd name="connsiteY70" fmla="*/ 749300 h 1096433"/>
              <a:gd name="connsiteX71" fmla="*/ 40217 w 762000"/>
              <a:gd name="connsiteY71" fmla="*/ 755650 h 1096433"/>
              <a:gd name="connsiteX72" fmla="*/ 31750 w 762000"/>
              <a:gd name="connsiteY72" fmla="*/ 768350 h 1096433"/>
              <a:gd name="connsiteX73" fmla="*/ 25400 w 762000"/>
              <a:gd name="connsiteY73" fmla="*/ 781050 h 1096433"/>
              <a:gd name="connsiteX74" fmla="*/ 16933 w 762000"/>
              <a:gd name="connsiteY74" fmla="*/ 795867 h 1096433"/>
              <a:gd name="connsiteX75" fmla="*/ 8467 w 762000"/>
              <a:gd name="connsiteY75" fmla="*/ 821267 h 1096433"/>
              <a:gd name="connsiteX76" fmla="*/ 6350 w 762000"/>
              <a:gd name="connsiteY76" fmla="*/ 827617 h 1096433"/>
              <a:gd name="connsiteX77" fmla="*/ 4233 w 762000"/>
              <a:gd name="connsiteY77" fmla="*/ 833967 h 1096433"/>
              <a:gd name="connsiteX78" fmla="*/ 2117 w 762000"/>
              <a:gd name="connsiteY78" fmla="*/ 850900 h 1096433"/>
              <a:gd name="connsiteX79" fmla="*/ 0 w 762000"/>
              <a:gd name="connsiteY79" fmla="*/ 859367 h 1096433"/>
              <a:gd name="connsiteX80" fmla="*/ 2117 w 762000"/>
              <a:gd name="connsiteY80" fmla="*/ 878417 h 1096433"/>
              <a:gd name="connsiteX81" fmla="*/ 8467 w 762000"/>
              <a:gd name="connsiteY81" fmla="*/ 901700 h 1096433"/>
              <a:gd name="connsiteX82" fmla="*/ 12700 w 762000"/>
              <a:gd name="connsiteY82" fmla="*/ 910167 h 1096433"/>
              <a:gd name="connsiteX83" fmla="*/ 19050 w 762000"/>
              <a:gd name="connsiteY83" fmla="*/ 933450 h 1096433"/>
              <a:gd name="connsiteX84" fmla="*/ 25400 w 762000"/>
              <a:gd name="connsiteY84" fmla="*/ 960967 h 1096433"/>
              <a:gd name="connsiteX85" fmla="*/ 27517 w 762000"/>
              <a:gd name="connsiteY85" fmla="*/ 967317 h 1096433"/>
              <a:gd name="connsiteX86" fmla="*/ 33867 w 762000"/>
              <a:gd name="connsiteY86" fmla="*/ 973667 h 1096433"/>
              <a:gd name="connsiteX87" fmla="*/ 46567 w 762000"/>
              <a:gd name="connsiteY87" fmla="*/ 990600 h 1096433"/>
              <a:gd name="connsiteX88" fmla="*/ 52917 w 762000"/>
              <a:gd name="connsiteY88" fmla="*/ 994833 h 1096433"/>
              <a:gd name="connsiteX89" fmla="*/ 63500 w 762000"/>
              <a:gd name="connsiteY89" fmla="*/ 1005417 h 1096433"/>
              <a:gd name="connsiteX90" fmla="*/ 69850 w 762000"/>
              <a:gd name="connsiteY90" fmla="*/ 1011767 h 1096433"/>
              <a:gd name="connsiteX91" fmla="*/ 76200 w 762000"/>
              <a:gd name="connsiteY91" fmla="*/ 1018117 h 1096433"/>
              <a:gd name="connsiteX92" fmla="*/ 80433 w 762000"/>
              <a:gd name="connsiteY92" fmla="*/ 1024467 h 1096433"/>
              <a:gd name="connsiteX93" fmla="*/ 88900 w 762000"/>
              <a:gd name="connsiteY93" fmla="*/ 1035050 h 1096433"/>
              <a:gd name="connsiteX94" fmla="*/ 95250 w 762000"/>
              <a:gd name="connsiteY94" fmla="*/ 1056217 h 1096433"/>
              <a:gd name="connsiteX95" fmla="*/ 107950 w 762000"/>
              <a:gd name="connsiteY95" fmla="*/ 1064683 h 1096433"/>
              <a:gd name="connsiteX96" fmla="*/ 120650 w 762000"/>
              <a:gd name="connsiteY96" fmla="*/ 1075267 h 1096433"/>
              <a:gd name="connsiteX97" fmla="*/ 127000 w 762000"/>
              <a:gd name="connsiteY97" fmla="*/ 1077383 h 1096433"/>
              <a:gd name="connsiteX98" fmla="*/ 131233 w 762000"/>
              <a:gd name="connsiteY98" fmla="*/ 1081617 h 1096433"/>
              <a:gd name="connsiteX99" fmla="*/ 141817 w 762000"/>
              <a:gd name="connsiteY99" fmla="*/ 1092200 h 1096433"/>
              <a:gd name="connsiteX100" fmla="*/ 154517 w 762000"/>
              <a:gd name="connsiteY100" fmla="*/ 1096433 h 1096433"/>
              <a:gd name="connsiteX101" fmla="*/ 171450 w 762000"/>
              <a:gd name="connsiteY101" fmla="*/ 1094317 h 1096433"/>
              <a:gd name="connsiteX102" fmla="*/ 177800 w 762000"/>
              <a:gd name="connsiteY102" fmla="*/ 1087967 h 1096433"/>
              <a:gd name="connsiteX103" fmla="*/ 186267 w 762000"/>
              <a:gd name="connsiteY103" fmla="*/ 1081617 h 1096433"/>
              <a:gd name="connsiteX104" fmla="*/ 192617 w 762000"/>
              <a:gd name="connsiteY104" fmla="*/ 1075267 h 1096433"/>
              <a:gd name="connsiteX105" fmla="*/ 201083 w 762000"/>
              <a:gd name="connsiteY105" fmla="*/ 1071033 h 1096433"/>
              <a:gd name="connsiteX106" fmla="*/ 215900 w 762000"/>
              <a:gd name="connsiteY106" fmla="*/ 1060450 h 1096433"/>
              <a:gd name="connsiteX107" fmla="*/ 222250 w 762000"/>
              <a:gd name="connsiteY107" fmla="*/ 1058333 h 1096433"/>
              <a:gd name="connsiteX108" fmla="*/ 234950 w 762000"/>
              <a:gd name="connsiteY108" fmla="*/ 1043517 h 1096433"/>
              <a:gd name="connsiteX109" fmla="*/ 239183 w 762000"/>
              <a:gd name="connsiteY109" fmla="*/ 1035050 h 1096433"/>
              <a:gd name="connsiteX110" fmla="*/ 245533 w 762000"/>
              <a:gd name="connsiteY110" fmla="*/ 1030817 h 1096433"/>
              <a:gd name="connsiteX111" fmla="*/ 256117 w 762000"/>
              <a:gd name="connsiteY111" fmla="*/ 1024467 h 1096433"/>
              <a:gd name="connsiteX112" fmla="*/ 283633 w 762000"/>
              <a:gd name="connsiteY112" fmla="*/ 1026583 h 1096433"/>
              <a:gd name="connsiteX113" fmla="*/ 298450 w 762000"/>
              <a:gd name="connsiteY113" fmla="*/ 1043517 h 1096433"/>
              <a:gd name="connsiteX114" fmla="*/ 304800 w 762000"/>
              <a:gd name="connsiteY114" fmla="*/ 1047750 h 1096433"/>
              <a:gd name="connsiteX115" fmla="*/ 317500 w 762000"/>
              <a:gd name="connsiteY115" fmla="*/ 1060450 h 1096433"/>
              <a:gd name="connsiteX116" fmla="*/ 330200 w 762000"/>
              <a:gd name="connsiteY116" fmla="*/ 1064683 h 1096433"/>
              <a:gd name="connsiteX117" fmla="*/ 336550 w 762000"/>
              <a:gd name="connsiteY117" fmla="*/ 1068917 h 1096433"/>
              <a:gd name="connsiteX118" fmla="*/ 351367 w 762000"/>
              <a:gd name="connsiteY118" fmla="*/ 1073150 h 1096433"/>
              <a:gd name="connsiteX119" fmla="*/ 393700 w 762000"/>
              <a:gd name="connsiteY119" fmla="*/ 1071033 h 1096433"/>
              <a:gd name="connsiteX120" fmla="*/ 410633 w 762000"/>
              <a:gd name="connsiteY120" fmla="*/ 1062567 h 1096433"/>
              <a:gd name="connsiteX121" fmla="*/ 419100 w 762000"/>
              <a:gd name="connsiteY121" fmla="*/ 1058333 h 1096433"/>
              <a:gd name="connsiteX122" fmla="*/ 427567 w 762000"/>
              <a:gd name="connsiteY122" fmla="*/ 1049867 h 1096433"/>
              <a:gd name="connsiteX123" fmla="*/ 436033 w 762000"/>
              <a:gd name="connsiteY123" fmla="*/ 1045633 h 1096433"/>
              <a:gd name="connsiteX124" fmla="*/ 442383 w 762000"/>
              <a:gd name="connsiteY124" fmla="*/ 1039283 h 1096433"/>
              <a:gd name="connsiteX125" fmla="*/ 463550 w 762000"/>
              <a:gd name="connsiteY125" fmla="*/ 1024467 h 1096433"/>
              <a:gd name="connsiteX126" fmla="*/ 480483 w 762000"/>
              <a:gd name="connsiteY126" fmla="*/ 1020233 h 1096433"/>
              <a:gd name="connsiteX127" fmla="*/ 495300 w 762000"/>
              <a:gd name="connsiteY127" fmla="*/ 1016000 h 1096433"/>
              <a:gd name="connsiteX128" fmla="*/ 503767 w 762000"/>
              <a:gd name="connsiteY128" fmla="*/ 1013883 h 1096433"/>
              <a:gd name="connsiteX129" fmla="*/ 512233 w 762000"/>
              <a:gd name="connsiteY129" fmla="*/ 1009650 h 1096433"/>
              <a:gd name="connsiteX130" fmla="*/ 518583 w 762000"/>
              <a:gd name="connsiteY130" fmla="*/ 1007533 h 1096433"/>
              <a:gd name="connsiteX131" fmla="*/ 529167 w 762000"/>
              <a:gd name="connsiteY131" fmla="*/ 1001183 h 1096433"/>
              <a:gd name="connsiteX132" fmla="*/ 535517 w 762000"/>
              <a:gd name="connsiteY132" fmla="*/ 994833 h 1096433"/>
              <a:gd name="connsiteX133" fmla="*/ 541867 w 762000"/>
              <a:gd name="connsiteY133" fmla="*/ 990600 h 1096433"/>
              <a:gd name="connsiteX134" fmla="*/ 550333 w 762000"/>
              <a:gd name="connsiteY134" fmla="*/ 984250 h 1096433"/>
              <a:gd name="connsiteX135" fmla="*/ 554567 w 762000"/>
              <a:gd name="connsiteY135" fmla="*/ 980017 h 1096433"/>
              <a:gd name="connsiteX136" fmla="*/ 569383 w 762000"/>
              <a:gd name="connsiteY136" fmla="*/ 977900 h 1096433"/>
              <a:gd name="connsiteX137" fmla="*/ 579967 w 762000"/>
              <a:gd name="connsiteY137" fmla="*/ 975783 h 1096433"/>
              <a:gd name="connsiteX138" fmla="*/ 592667 w 762000"/>
              <a:gd name="connsiteY138" fmla="*/ 971550 h 1096433"/>
              <a:gd name="connsiteX139" fmla="*/ 613833 w 762000"/>
              <a:gd name="connsiteY139" fmla="*/ 967317 h 1096433"/>
              <a:gd name="connsiteX140" fmla="*/ 630767 w 762000"/>
              <a:gd name="connsiteY140" fmla="*/ 958850 h 1096433"/>
              <a:gd name="connsiteX141" fmla="*/ 649817 w 762000"/>
              <a:gd name="connsiteY141" fmla="*/ 950383 h 1096433"/>
              <a:gd name="connsiteX142" fmla="*/ 662517 w 762000"/>
              <a:gd name="connsiteY142" fmla="*/ 939800 h 1096433"/>
              <a:gd name="connsiteX143" fmla="*/ 668867 w 762000"/>
              <a:gd name="connsiteY143" fmla="*/ 935567 h 1096433"/>
              <a:gd name="connsiteX144" fmla="*/ 683683 w 762000"/>
              <a:gd name="connsiteY144" fmla="*/ 918633 h 1096433"/>
              <a:gd name="connsiteX145" fmla="*/ 700617 w 762000"/>
              <a:gd name="connsiteY145" fmla="*/ 905933 h 1096433"/>
              <a:gd name="connsiteX146" fmla="*/ 713317 w 762000"/>
              <a:gd name="connsiteY146" fmla="*/ 893233 h 1096433"/>
              <a:gd name="connsiteX147" fmla="*/ 715433 w 762000"/>
              <a:gd name="connsiteY147" fmla="*/ 884767 h 1096433"/>
              <a:gd name="connsiteX148" fmla="*/ 719667 w 762000"/>
              <a:gd name="connsiteY148" fmla="*/ 878417 h 1096433"/>
              <a:gd name="connsiteX149" fmla="*/ 723900 w 762000"/>
              <a:gd name="connsiteY149" fmla="*/ 861483 h 1096433"/>
              <a:gd name="connsiteX150" fmla="*/ 728133 w 762000"/>
              <a:gd name="connsiteY150" fmla="*/ 844550 h 1096433"/>
              <a:gd name="connsiteX151" fmla="*/ 730250 w 762000"/>
              <a:gd name="connsiteY151" fmla="*/ 836083 h 1096433"/>
              <a:gd name="connsiteX152" fmla="*/ 734483 w 762000"/>
              <a:gd name="connsiteY152" fmla="*/ 814917 h 1096433"/>
              <a:gd name="connsiteX153" fmla="*/ 732367 w 762000"/>
              <a:gd name="connsiteY153" fmla="*/ 787400 h 1096433"/>
              <a:gd name="connsiteX154" fmla="*/ 719667 w 762000"/>
              <a:gd name="connsiteY154" fmla="*/ 764117 h 1096433"/>
              <a:gd name="connsiteX155" fmla="*/ 713317 w 762000"/>
              <a:gd name="connsiteY155" fmla="*/ 745067 h 1096433"/>
              <a:gd name="connsiteX156" fmla="*/ 709083 w 762000"/>
              <a:gd name="connsiteY156" fmla="*/ 732367 h 1096433"/>
              <a:gd name="connsiteX157" fmla="*/ 706967 w 762000"/>
              <a:gd name="connsiteY157" fmla="*/ 723900 h 1096433"/>
              <a:gd name="connsiteX158" fmla="*/ 698500 w 762000"/>
              <a:gd name="connsiteY158" fmla="*/ 702733 h 1096433"/>
              <a:gd name="connsiteX159" fmla="*/ 696383 w 762000"/>
              <a:gd name="connsiteY159" fmla="*/ 694267 h 1096433"/>
              <a:gd name="connsiteX160" fmla="*/ 692150 w 762000"/>
              <a:gd name="connsiteY160" fmla="*/ 681567 h 1096433"/>
              <a:gd name="connsiteX161" fmla="*/ 690033 w 762000"/>
              <a:gd name="connsiteY161" fmla="*/ 675217 h 1096433"/>
              <a:gd name="connsiteX162" fmla="*/ 692150 w 762000"/>
              <a:gd name="connsiteY162" fmla="*/ 613833 h 1096433"/>
              <a:gd name="connsiteX163" fmla="*/ 696383 w 762000"/>
              <a:gd name="connsiteY163" fmla="*/ 607483 h 1096433"/>
              <a:gd name="connsiteX164" fmla="*/ 698500 w 762000"/>
              <a:gd name="connsiteY164" fmla="*/ 599017 h 1096433"/>
              <a:gd name="connsiteX165" fmla="*/ 702733 w 762000"/>
              <a:gd name="connsiteY165" fmla="*/ 556683 h 1096433"/>
              <a:gd name="connsiteX166" fmla="*/ 706967 w 762000"/>
              <a:gd name="connsiteY166" fmla="*/ 550333 h 1096433"/>
              <a:gd name="connsiteX167" fmla="*/ 713317 w 762000"/>
              <a:gd name="connsiteY167" fmla="*/ 520700 h 1096433"/>
              <a:gd name="connsiteX168" fmla="*/ 717550 w 762000"/>
              <a:gd name="connsiteY168" fmla="*/ 510117 h 1096433"/>
              <a:gd name="connsiteX169" fmla="*/ 719667 w 762000"/>
              <a:gd name="connsiteY169" fmla="*/ 501650 h 1096433"/>
              <a:gd name="connsiteX170" fmla="*/ 721783 w 762000"/>
              <a:gd name="connsiteY170" fmla="*/ 495300 h 1096433"/>
              <a:gd name="connsiteX171" fmla="*/ 726017 w 762000"/>
              <a:gd name="connsiteY171" fmla="*/ 478367 h 1096433"/>
              <a:gd name="connsiteX172" fmla="*/ 734483 w 762000"/>
              <a:gd name="connsiteY172" fmla="*/ 452967 h 1096433"/>
              <a:gd name="connsiteX173" fmla="*/ 736600 w 762000"/>
              <a:gd name="connsiteY173" fmla="*/ 446617 h 1096433"/>
              <a:gd name="connsiteX174" fmla="*/ 738717 w 762000"/>
              <a:gd name="connsiteY174" fmla="*/ 440267 h 1096433"/>
              <a:gd name="connsiteX175" fmla="*/ 740833 w 762000"/>
              <a:gd name="connsiteY175" fmla="*/ 427567 h 1096433"/>
              <a:gd name="connsiteX176" fmla="*/ 742950 w 762000"/>
              <a:gd name="connsiteY176" fmla="*/ 406400 h 1096433"/>
              <a:gd name="connsiteX177" fmla="*/ 745067 w 762000"/>
              <a:gd name="connsiteY177" fmla="*/ 397933 h 1096433"/>
              <a:gd name="connsiteX178" fmla="*/ 751417 w 762000"/>
              <a:gd name="connsiteY178" fmla="*/ 347133 h 1096433"/>
              <a:gd name="connsiteX179" fmla="*/ 753533 w 762000"/>
              <a:gd name="connsiteY179" fmla="*/ 336550 h 1096433"/>
              <a:gd name="connsiteX180" fmla="*/ 755650 w 762000"/>
              <a:gd name="connsiteY180" fmla="*/ 321733 h 1096433"/>
              <a:gd name="connsiteX181" fmla="*/ 757767 w 762000"/>
              <a:gd name="connsiteY181" fmla="*/ 285750 h 1096433"/>
              <a:gd name="connsiteX182" fmla="*/ 759883 w 762000"/>
              <a:gd name="connsiteY182" fmla="*/ 245533 h 1096433"/>
              <a:gd name="connsiteX183" fmla="*/ 762000 w 762000"/>
              <a:gd name="connsiteY183" fmla="*/ 226483 h 1096433"/>
              <a:gd name="connsiteX184" fmla="*/ 759883 w 762000"/>
              <a:gd name="connsiteY184" fmla="*/ 55033 h 1096433"/>
              <a:gd name="connsiteX185" fmla="*/ 732367 w 762000"/>
              <a:gd name="connsiteY185"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92617 w 762000"/>
              <a:gd name="connsiteY58" fmla="*/ 582083 h 1096433"/>
              <a:gd name="connsiteX59" fmla="*/ 139700 w 762000"/>
              <a:gd name="connsiteY59" fmla="*/ 596900 h 1096433"/>
              <a:gd name="connsiteX60" fmla="*/ 69850 w 762000"/>
              <a:gd name="connsiteY60" fmla="*/ 615950 h 1096433"/>
              <a:gd name="connsiteX61" fmla="*/ 69850 w 762000"/>
              <a:gd name="connsiteY61" fmla="*/ 615950 h 1096433"/>
              <a:gd name="connsiteX62" fmla="*/ 67733 w 762000"/>
              <a:gd name="connsiteY62" fmla="*/ 635000 h 1096433"/>
              <a:gd name="connsiteX63" fmla="*/ 65617 w 762000"/>
              <a:gd name="connsiteY63" fmla="*/ 641350 h 1096433"/>
              <a:gd name="connsiteX64" fmla="*/ 61383 w 762000"/>
              <a:gd name="connsiteY64" fmla="*/ 658283 h 1096433"/>
              <a:gd name="connsiteX65" fmla="*/ 57150 w 762000"/>
              <a:gd name="connsiteY65" fmla="*/ 670983 h 1096433"/>
              <a:gd name="connsiteX66" fmla="*/ 55033 w 762000"/>
              <a:gd name="connsiteY66" fmla="*/ 677333 h 1096433"/>
              <a:gd name="connsiteX67" fmla="*/ 52917 w 762000"/>
              <a:gd name="connsiteY67" fmla="*/ 687917 h 1096433"/>
              <a:gd name="connsiteX68" fmla="*/ 46567 w 762000"/>
              <a:gd name="connsiteY68" fmla="*/ 745067 h 1096433"/>
              <a:gd name="connsiteX69" fmla="*/ 42333 w 762000"/>
              <a:gd name="connsiteY69" fmla="*/ 749300 h 1096433"/>
              <a:gd name="connsiteX70" fmla="*/ 40217 w 762000"/>
              <a:gd name="connsiteY70" fmla="*/ 755650 h 1096433"/>
              <a:gd name="connsiteX71" fmla="*/ 31750 w 762000"/>
              <a:gd name="connsiteY71" fmla="*/ 768350 h 1096433"/>
              <a:gd name="connsiteX72" fmla="*/ 25400 w 762000"/>
              <a:gd name="connsiteY72" fmla="*/ 781050 h 1096433"/>
              <a:gd name="connsiteX73" fmla="*/ 16933 w 762000"/>
              <a:gd name="connsiteY73" fmla="*/ 795867 h 1096433"/>
              <a:gd name="connsiteX74" fmla="*/ 8467 w 762000"/>
              <a:gd name="connsiteY74" fmla="*/ 821267 h 1096433"/>
              <a:gd name="connsiteX75" fmla="*/ 6350 w 762000"/>
              <a:gd name="connsiteY75" fmla="*/ 827617 h 1096433"/>
              <a:gd name="connsiteX76" fmla="*/ 4233 w 762000"/>
              <a:gd name="connsiteY76" fmla="*/ 833967 h 1096433"/>
              <a:gd name="connsiteX77" fmla="*/ 2117 w 762000"/>
              <a:gd name="connsiteY77" fmla="*/ 850900 h 1096433"/>
              <a:gd name="connsiteX78" fmla="*/ 0 w 762000"/>
              <a:gd name="connsiteY78" fmla="*/ 859367 h 1096433"/>
              <a:gd name="connsiteX79" fmla="*/ 2117 w 762000"/>
              <a:gd name="connsiteY79" fmla="*/ 878417 h 1096433"/>
              <a:gd name="connsiteX80" fmla="*/ 8467 w 762000"/>
              <a:gd name="connsiteY80" fmla="*/ 901700 h 1096433"/>
              <a:gd name="connsiteX81" fmla="*/ 12700 w 762000"/>
              <a:gd name="connsiteY81" fmla="*/ 910167 h 1096433"/>
              <a:gd name="connsiteX82" fmla="*/ 19050 w 762000"/>
              <a:gd name="connsiteY82" fmla="*/ 933450 h 1096433"/>
              <a:gd name="connsiteX83" fmla="*/ 25400 w 762000"/>
              <a:gd name="connsiteY83" fmla="*/ 960967 h 1096433"/>
              <a:gd name="connsiteX84" fmla="*/ 27517 w 762000"/>
              <a:gd name="connsiteY84" fmla="*/ 967317 h 1096433"/>
              <a:gd name="connsiteX85" fmla="*/ 33867 w 762000"/>
              <a:gd name="connsiteY85" fmla="*/ 973667 h 1096433"/>
              <a:gd name="connsiteX86" fmla="*/ 46567 w 762000"/>
              <a:gd name="connsiteY86" fmla="*/ 990600 h 1096433"/>
              <a:gd name="connsiteX87" fmla="*/ 52917 w 762000"/>
              <a:gd name="connsiteY87" fmla="*/ 994833 h 1096433"/>
              <a:gd name="connsiteX88" fmla="*/ 63500 w 762000"/>
              <a:gd name="connsiteY88" fmla="*/ 1005417 h 1096433"/>
              <a:gd name="connsiteX89" fmla="*/ 69850 w 762000"/>
              <a:gd name="connsiteY89" fmla="*/ 1011767 h 1096433"/>
              <a:gd name="connsiteX90" fmla="*/ 76200 w 762000"/>
              <a:gd name="connsiteY90" fmla="*/ 1018117 h 1096433"/>
              <a:gd name="connsiteX91" fmla="*/ 80433 w 762000"/>
              <a:gd name="connsiteY91" fmla="*/ 1024467 h 1096433"/>
              <a:gd name="connsiteX92" fmla="*/ 88900 w 762000"/>
              <a:gd name="connsiteY92" fmla="*/ 1035050 h 1096433"/>
              <a:gd name="connsiteX93" fmla="*/ 95250 w 762000"/>
              <a:gd name="connsiteY93" fmla="*/ 1056217 h 1096433"/>
              <a:gd name="connsiteX94" fmla="*/ 107950 w 762000"/>
              <a:gd name="connsiteY94" fmla="*/ 1064683 h 1096433"/>
              <a:gd name="connsiteX95" fmla="*/ 120650 w 762000"/>
              <a:gd name="connsiteY95" fmla="*/ 1075267 h 1096433"/>
              <a:gd name="connsiteX96" fmla="*/ 127000 w 762000"/>
              <a:gd name="connsiteY96" fmla="*/ 1077383 h 1096433"/>
              <a:gd name="connsiteX97" fmla="*/ 131233 w 762000"/>
              <a:gd name="connsiteY97" fmla="*/ 1081617 h 1096433"/>
              <a:gd name="connsiteX98" fmla="*/ 141817 w 762000"/>
              <a:gd name="connsiteY98" fmla="*/ 1092200 h 1096433"/>
              <a:gd name="connsiteX99" fmla="*/ 154517 w 762000"/>
              <a:gd name="connsiteY99" fmla="*/ 1096433 h 1096433"/>
              <a:gd name="connsiteX100" fmla="*/ 171450 w 762000"/>
              <a:gd name="connsiteY100" fmla="*/ 1094317 h 1096433"/>
              <a:gd name="connsiteX101" fmla="*/ 177800 w 762000"/>
              <a:gd name="connsiteY101" fmla="*/ 1087967 h 1096433"/>
              <a:gd name="connsiteX102" fmla="*/ 186267 w 762000"/>
              <a:gd name="connsiteY102" fmla="*/ 1081617 h 1096433"/>
              <a:gd name="connsiteX103" fmla="*/ 192617 w 762000"/>
              <a:gd name="connsiteY103" fmla="*/ 1075267 h 1096433"/>
              <a:gd name="connsiteX104" fmla="*/ 201083 w 762000"/>
              <a:gd name="connsiteY104" fmla="*/ 1071033 h 1096433"/>
              <a:gd name="connsiteX105" fmla="*/ 215900 w 762000"/>
              <a:gd name="connsiteY105" fmla="*/ 1060450 h 1096433"/>
              <a:gd name="connsiteX106" fmla="*/ 222250 w 762000"/>
              <a:gd name="connsiteY106" fmla="*/ 1058333 h 1096433"/>
              <a:gd name="connsiteX107" fmla="*/ 234950 w 762000"/>
              <a:gd name="connsiteY107" fmla="*/ 1043517 h 1096433"/>
              <a:gd name="connsiteX108" fmla="*/ 239183 w 762000"/>
              <a:gd name="connsiteY108" fmla="*/ 1035050 h 1096433"/>
              <a:gd name="connsiteX109" fmla="*/ 245533 w 762000"/>
              <a:gd name="connsiteY109" fmla="*/ 1030817 h 1096433"/>
              <a:gd name="connsiteX110" fmla="*/ 256117 w 762000"/>
              <a:gd name="connsiteY110" fmla="*/ 1024467 h 1096433"/>
              <a:gd name="connsiteX111" fmla="*/ 283633 w 762000"/>
              <a:gd name="connsiteY111" fmla="*/ 1026583 h 1096433"/>
              <a:gd name="connsiteX112" fmla="*/ 298450 w 762000"/>
              <a:gd name="connsiteY112" fmla="*/ 1043517 h 1096433"/>
              <a:gd name="connsiteX113" fmla="*/ 304800 w 762000"/>
              <a:gd name="connsiteY113" fmla="*/ 1047750 h 1096433"/>
              <a:gd name="connsiteX114" fmla="*/ 317500 w 762000"/>
              <a:gd name="connsiteY114" fmla="*/ 1060450 h 1096433"/>
              <a:gd name="connsiteX115" fmla="*/ 330200 w 762000"/>
              <a:gd name="connsiteY115" fmla="*/ 1064683 h 1096433"/>
              <a:gd name="connsiteX116" fmla="*/ 336550 w 762000"/>
              <a:gd name="connsiteY116" fmla="*/ 1068917 h 1096433"/>
              <a:gd name="connsiteX117" fmla="*/ 351367 w 762000"/>
              <a:gd name="connsiteY117" fmla="*/ 1073150 h 1096433"/>
              <a:gd name="connsiteX118" fmla="*/ 393700 w 762000"/>
              <a:gd name="connsiteY118" fmla="*/ 1071033 h 1096433"/>
              <a:gd name="connsiteX119" fmla="*/ 410633 w 762000"/>
              <a:gd name="connsiteY119" fmla="*/ 1062567 h 1096433"/>
              <a:gd name="connsiteX120" fmla="*/ 419100 w 762000"/>
              <a:gd name="connsiteY120" fmla="*/ 1058333 h 1096433"/>
              <a:gd name="connsiteX121" fmla="*/ 427567 w 762000"/>
              <a:gd name="connsiteY121" fmla="*/ 1049867 h 1096433"/>
              <a:gd name="connsiteX122" fmla="*/ 436033 w 762000"/>
              <a:gd name="connsiteY122" fmla="*/ 1045633 h 1096433"/>
              <a:gd name="connsiteX123" fmla="*/ 442383 w 762000"/>
              <a:gd name="connsiteY123" fmla="*/ 1039283 h 1096433"/>
              <a:gd name="connsiteX124" fmla="*/ 463550 w 762000"/>
              <a:gd name="connsiteY124" fmla="*/ 1024467 h 1096433"/>
              <a:gd name="connsiteX125" fmla="*/ 480483 w 762000"/>
              <a:gd name="connsiteY125" fmla="*/ 1020233 h 1096433"/>
              <a:gd name="connsiteX126" fmla="*/ 495300 w 762000"/>
              <a:gd name="connsiteY126" fmla="*/ 1016000 h 1096433"/>
              <a:gd name="connsiteX127" fmla="*/ 503767 w 762000"/>
              <a:gd name="connsiteY127" fmla="*/ 1013883 h 1096433"/>
              <a:gd name="connsiteX128" fmla="*/ 512233 w 762000"/>
              <a:gd name="connsiteY128" fmla="*/ 1009650 h 1096433"/>
              <a:gd name="connsiteX129" fmla="*/ 518583 w 762000"/>
              <a:gd name="connsiteY129" fmla="*/ 1007533 h 1096433"/>
              <a:gd name="connsiteX130" fmla="*/ 529167 w 762000"/>
              <a:gd name="connsiteY130" fmla="*/ 1001183 h 1096433"/>
              <a:gd name="connsiteX131" fmla="*/ 535517 w 762000"/>
              <a:gd name="connsiteY131" fmla="*/ 994833 h 1096433"/>
              <a:gd name="connsiteX132" fmla="*/ 541867 w 762000"/>
              <a:gd name="connsiteY132" fmla="*/ 990600 h 1096433"/>
              <a:gd name="connsiteX133" fmla="*/ 550333 w 762000"/>
              <a:gd name="connsiteY133" fmla="*/ 984250 h 1096433"/>
              <a:gd name="connsiteX134" fmla="*/ 554567 w 762000"/>
              <a:gd name="connsiteY134" fmla="*/ 980017 h 1096433"/>
              <a:gd name="connsiteX135" fmla="*/ 569383 w 762000"/>
              <a:gd name="connsiteY135" fmla="*/ 977900 h 1096433"/>
              <a:gd name="connsiteX136" fmla="*/ 579967 w 762000"/>
              <a:gd name="connsiteY136" fmla="*/ 975783 h 1096433"/>
              <a:gd name="connsiteX137" fmla="*/ 592667 w 762000"/>
              <a:gd name="connsiteY137" fmla="*/ 971550 h 1096433"/>
              <a:gd name="connsiteX138" fmla="*/ 613833 w 762000"/>
              <a:gd name="connsiteY138" fmla="*/ 967317 h 1096433"/>
              <a:gd name="connsiteX139" fmla="*/ 630767 w 762000"/>
              <a:gd name="connsiteY139" fmla="*/ 958850 h 1096433"/>
              <a:gd name="connsiteX140" fmla="*/ 649817 w 762000"/>
              <a:gd name="connsiteY140" fmla="*/ 950383 h 1096433"/>
              <a:gd name="connsiteX141" fmla="*/ 662517 w 762000"/>
              <a:gd name="connsiteY141" fmla="*/ 939800 h 1096433"/>
              <a:gd name="connsiteX142" fmla="*/ 668867 w 762000"/>
              <a:gd name="connsiteY142" fmla="*/ 935567 h 1096433"/>
              <a:gd name="connsiteX143" fmla="*/ 683683 w 762000"/>
              <a:gd name="connsiteY143" fmla="*/ 918633 h 1096433"/>
              <a:gd name="connsiteX144" fmla="*/ 700617 w 762000"/>
              <a:gd name="connsiteY144" fmla="*/ 905933 h 1096433"/>
              <a:gd name="connsiteX145" fmla="*/ 713317 w 762000"/>
              <a:gd name="connsiteY145" fmla="*/ 893233 h 1096433"/>
              <a:gd name="connsiteX146" fmla="*/ 715433 w 762000"/>
              <a:gd name="connsiteY146" fmla="*/ 884767 h 1096433"/>
              <a:gd name="connsiteX147" fmla="*/ 719667 w 762000"/>
              <a:gd name="connsiteY147" fmla="*/ 878417 h 1096433"/>
              <a:gd name="connsiteX148" fmla="*/ 723900 w 762000"/>
              <a:gd name="connsiteY148" fmla="*/ 861483 h 1096433"/>
              <a:gd name="connsiteX149" fmla="*/ 728133 w 762000"/>
              <a:gd name="connsiteY149" fmla="*/ 844550 h 1096433"/>
              <a:gd name="connsiteX150" fmla="*/ 730250 w 762000"/>
              <a:gd name="connsiteY150" fmla="*/ 836083 h 1096433"/>
              <a:gd name="connsiteX151" fmla="*/ 734483 w 762000"/>
              <a:gd name="connsiteY151" fmla="*/ 814917 h 1096433"/>
              <a:gd name="connsiteX152" fmla="*/ 732367 w 762000"/>
              <a:gd name="connsiteY152" fmla="*/ 787400 h 1096433"/>
              <a:gd name="connsiteX153" fmla="*/ 719667 w 762000"/>
              <a:gd name="connsiteY153" fmla="*/ 764117 h 1096433"/>
              <a:gd name="connsiteX154" fmla="*/ 713317 w 762000"/>
              <a:gd name="connsiteY154" fmla="*/ 745067 h 1096433"/>
              <a:gd name="connsiteX155" fmla="*/ 709083 w 762000"/>
              <a:gd name="connsiteY155" fmla="*/ 732367 h 1096433"/>
              <a:gd name="connsiteX156" fmla="*/ 706967 w 762000"/>
              <a:gd name="connsiteY156" fmla="*/ 723900 h 1096433"/>
              <a:gd name="connsiteX157" fmla="*/ 698500 w 762000"/>
              <a:gd name="connsiteY157" fmla="*/ 702733 h 1096433"/>
              <a:gd name="connsiteX158" fmla="*/ 696383 w 762000"/>
              <a:gd name="connsiteY158" fmla="*/ 694267 h 1096433"/>
              <a:gd name="connsiteX159" fmla="*/ 692150 w 762000"/>
              <a:gd name="connsiteY159" fmla="*/ 681567 h 1096433"/>
              <a:gd name="connsiteX160" fmla="*/ 690033 w 762000"/>
              <a:gd name="connsiteY160" fmla="*/ 675217 h 1096433"/>
              <a:gd name="connsiteX161" fmla="*/ 692150 w 762000"/>
              <a:gd name="connsiteY161" fmla="*/ 613833 h 1096433"/>
              <a:gd name="connsiteX162" fmla="*/ 696383 w 762000"/>
              <a:gd name="connsiteY162" fmla="*/ 607483 h 1096433"/>
              <a:gd name="connsiteX163" fmla="*/ 698500 w 762000"/>
              <a:gd name="connsiteY163" fmla="*/ 599017 h 1096433"/>
              <a:gd name="connsiteX164" fmla="*/ 702733 w 762000"/>
              <a:gd name="connsiteY164" fmla="*/ 556683 h 1096433"/>
              <a:gd name="connsiteX165" fmla="*/ 706967 w 762000"/>
              <a:gd name="connsiteY165" fmla="*/ 550333 h 1096433"/>
              <a:gd name="connsiteX166" fmla="*/ 713317 w 762000"/>
              <a:gd name="connsiteY166" fmla="*/ 520700 h 1096433"/>
              <a:gd name="connsiteX167" fmla="*/ 717550 w 762000"/>
              <a:gd name="connsiteY167" fmla="*/ 510117 h 1096433"/>
              <a:gd name="connsiteX168" fmla="*/ 719667 w 762000"/>
              <a:gd name="connsiteY168" fmla="*/ 501650 h 1096433"/>
              <a:gd name="connsiteX169" fmla="*/ 721783 w 762000"/>
              <a:gd name="connsiteY169" fmla="*/ 495300 h 1096433"/>
              <a:gd name="connsiteX170" fmla="*/ 726017 w 762000"/>
              <a:gd name="connsiteY170" fmla="*/ 478367 h 1096433"/>
              <a:gd name="connsiteX171" fmla="*/ 734483 w 762000"/>
              <a:gd name="connsiteY171" fmla="*/ 452967 h 1096433"/>
              <a:gd name="connsiteX172" fmla="*/ 736600 w 762000"/>
              <a:gd name="connsiteY172" fmla="*/ 446617 h 1096433"/>
              <a:gd name="connsiteX173" fmla="*/ 738717 w 762000"/>
              <a:gd name="connsiteY173" fmla="*/ 440267 h 1096433"/>
              <a:gd name="connsiteX174" fmla="*/ 740833 w 762000"/>
              <a:gd name="connsiteY174" fmla="*/ 427567 h 1096433"/>
              <a:gd name="connsiteX175" fmla="*/ 742950 w 762000"/>
              <a:gd name="connsiteY175" fmla="*/ 406400 h 1096433"/>
              <a:gd name="connsiteX176" fmla="*/ 745067 w 762000"/>
              <a:gd name="connsiteY176" fmla="*/ 397933 h 1096433"/>
              <a:gd name="connsiteX177" fmla="*/ 751417 w 762000"/>
              <a:gd name="connsiteY177" fmla="*/ 347133 h 1096433"/>
              <a:gd name="connsiteX178" fmla="*/ 753533 w 762000"/>
              <a:gd name="connsiteY178" fmla="*/ 336550 h 1096433"/>
              <a:gd name="connsiteX179" fmla="*/ 755650 w 762000"/>
              <a:gd name="connsiteY179" fmla="*/ 321733 h 1096433"/>
              <a:gd name="connsiteX180" fmla="*/ 757767 w 762000"/>
              <a:gd name="connsiteY180" fmla="*/ 285750 h 1096433"/>
              <a:gd name="connsiteX181" fmla="*/ 759883 w 762000"/>
              <a:gd name="connsiteY181" fmla="*/ 245533 h 1096433"/>
              <a:gd name="connsiteX182" fmla="*/ 762000 w 762000"/>
              <a:gd name="connsiteY182" fmla="*/ 226483 h 1096433"/>
              <a:gd name="connsiteX183" fmla="*/ 759883 w 762000"/>
              <a:gd name="connsiteY183" fmla="*/ 55033 h 1096433"/>
              <a:gd name="connsiteX184" fmla="*/ 732367 w 762000"/>
              <a:gd name="connsiteY184"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39700 w 762000"/>
              <a:gd name="connsiteY58" fmla="*/ 596900 h 1096433"/>
              <a:gd name="connsiteX59" fmla="*/ 69850 w 762000"/>
              <a:gd name="connsiteY59" fmla="*/ 615950 h 1096433"/>
              <a:gd name="connsiteX60" fmla="*/ 69850 w 762000"/>
              <a:gd name="connsiteY60" fmla="*/ 615950 h 1096433"/>
              <a:gd name="connsiteX61" fmla="*/ 67733 w 762000"/>
              <a:gd name="connsiteY61" fmla="*/ 635000 h 1096433"/>
              <a:gd name="connsiteX62" fmla="*/ 65617 w 762000"/>
              <a:gd name="connsiteY62" fmla="*/ 641350 h 1096433"/>
              <a:gd name="connsiteX63" fmla="*/ 61383 w 762000"/>
              <a:gd name="connsiteY63" fmla="*/ 658283 h 1096433"/>
              <a:gd name="connsiteX64" fmla="*/ 57150 w 762000"/>
              <a:gd name="connsiteY64" fmla="*/ 670983 h 1096433"/>
              <a:gd name="connsiteX65" fmla="*/ 55033 w 762000"/>
              <a:gd name="connsiteY65" fmla="*/ 677333 h 1096433"/>
              <a:gd name="connsiteX66" fmla="*/ 52917 w 762000"/>
              <a:gd name="connsiteY66" fmla="*/ 687917 h 1096433"/>
              <a:gd name="connsiteX67" fmla="*/ 46567 w 762000"/>
              <a:gd name="connsiteY67" fmla="*/ 745067 h 1096433"/>
              <a:gd name="connsiteX68" fmla="*/ 42333 w 762000"/>
              <a:gd name="connsiteY68" fmla="*/ 749300 h 1096433"/>
              <a:gd name="connsiteX69" fmla="*/ 40217 w 762000"/>
              <a:gd name="connsiteY69" fmla="*/ 755650 h 1096433"/>
              <a:gd name="connsiteX70" fmla="*/ 31750 w 762000"/>
              <a:gd name="connsiteY70" fmla="*/ 768350 h 1096433"/>
              <a:gd name="connsiteX71" fmla="*/ 25400 w 762000"/>
              <a:gd name="connsiteY71" fmla="*/ 781050 h 1096433"/>
              <a:gd name="connsiteX72" fmla="*/ 16933 w 762000"/>
              <a:gd name="connsiteY72" fmla="*/ 795867 h 1096433"/>
              <a:gd name="connsiteX73" fmla="*/ 8467 w 762000"/>
              <a:gd name="connsiteY73" fmla="*/ 821267 h 1096433"/>
              <a:gd name="connsiteX74" fmla="*/ 6350 w 762000"/>
              <a:gd name="connsiteY74" fmla="*/ 827617 h 1096433"/>
              <a:gd name="connsiteX75" fmla="*/ 4233 w 762000"/>
              <a:gd name="connsiteY75" fmla="*/ 833967 h 1096433"/>
              <a:gd name="connsiteX76" fmla="*/ 2117 w 762000"/>
              <a:gd name="connsiteY76" fmla="*/ 850900 h 1096433"/>
              <a:gd name="connsiteX77" fmla="*/ 0 w 762000"/>
              <a:gd name="connsiteY77" fmla="*/ 859367 h 1096433"/>
              <a:gd name="connsiteX78" fmla="*/ 2117 w 762000"/>
              <a:gd name="connsiteY78" fmla="*/ 878417 h 1096433"/>
              <a:gd name="connsiteX79" fmla="*/ 8467 w 762000"/>
              <a:gd name="connsiteY79" fmla="*/ 901700 h 1096433"/>
              <a:gd name="connsiteX80" fmla="*/ 12700 w 762000"/>
              <a:gd name="connsiteY80" fmla="*/ 910167 h 1096433"/>
              <a:gd name="connsiteX81" fmla="*/ 19050 w 762000"/>
              <a:gd name="connsiteY81" fmla="*/ 933450 h 1096433"/>
              <a:gd name="connsiteX82" fmla="*/ 25400 w 762000"/>
              <a:gd name="connsiteY82" fmla="*/ 960967 h 1096433"/>
              <a:gd name="connsiteX83" fmla="*/ 27517 w 762000"/>
              <a:gd name="connsiteY83" fmla="*/ 967317 h 1096433"/>
              <a:gd name="connsiteX84" fmla="*/ 33867 w 762000"/>
              <a:gd name="connsiteY84" fmla="*/ 973667 h 1096433"/>
              <a:gd name="connsiteX85" fmla="*/ 46567 w 762000"/>
              <a:gd name="connsiteY85" fmla="*/ 990600 h 1096433"/>
              <a:gd name="connsiteX86" fmla="*/ 52917 w 762000"/>
              <a:gd name="connsiteY86" fmla="*/ 994833 h 1096433"/>
              <a:gd name="connsiteX87" fmla="*/ 63500 w 762000"/>
              <a:gd name="connsiteY87" fmla="*/ 1005417 h 1096433"/>
              <a:gd name="connsiteX88" fmla="*/ 69850 w 762000"/>
              <a:gd name="connsiteY88" fmla="*/ 1011767 h 1096433"/>
              <a:gd name="connsiteX89" fmla="*/ 76200 w 762000"/>
              <a:gd name="connsiteY89" fmla="*/ 1018117 h 1096433"/>
              <a:gd name="connsiteX90" fmla="*/ 80433 w 762000"/>
              <a:gd name="connsiteY90" fmla="*/ 1024467 h 1096433"/>
              <a:gd name="connsiteX91" fmla="*/ 88900 w 762000"/>
              <a:gd name="connsiteY91" fmla="*/ 1035050 h 1096433"/>
              <a:gd name="connsiteX92" fmla="*/ 95250 w 762000"/>
              <a:gd name="connsiteY92" fmla="*/ 1056217 h 1096433"/>
              <a:gd name="connsiteX93" fmla="*/ 107950 w 762000"/>
              <a:gd name="connsiteY93" fmla="*/ 1064683 h 1096433"/>
              <a:gd name="connsiteX94" fmla="*/ 120650 w 762000"/>
              <a:gd name="connsiteY94" fmla="*/ 1075267 h 1096433"/>
              <a:gd name="connsiteX95" fmla="*/ 127000 w 762000"/>
              <a:gd name="connsiteY95" fmla="*/ 1077383 h 1096433"/>
              <a:gd name="connsiteX96" fmla="*/ 131233 w 762000"/>
              <a:gd name="connsiteY96" fmla="*/ 1081617 h 1096433"/>
              <a:gd name="connsiteX97" fmla="*/ 141817 w 762000"/>
              <a:gd name="connsiteY97" fmla="*/ 1092200 h 1096433"/>
              <a:gd name="connsiteX98" fmla="*/ 154517 w 762000"/>
              <a:gd name="connsiteY98" fmla="*/ 1096433 h 1096433"/>
              <a:gd name="connsiteX99" fmla="*/ 171450 w 762000"/>
              <a:gd name="connsiteY99" fmla="*/ 1094317 h 1096433"/>
              <a:gd name="connsiteX100" fmla="*/ 177800 w 762000"/>
              <a:gd name="connsiteY100" fmla="*/ 1087967 h 1096433"/>
              <a:gd name="connsiteX101" fmla="*/ 186267 w 762000"/>
              <a:gd name="connsiteY101" fmla="*/ 1081617 h 1096433"/>
              <a:gd name="connsiteX102" fmla="*/ 192617 w 762000"/>
              <a:gd name="connsiteY102" fmla="*/ 1075267 h 1096433"/>
              <a:gd name="connsiteX103" fmla="*/ 201083 w 762000"/>
              <a:gd name="connsiteY103" fmla="*/ 1071033 h 1096433"/>
              <a:gd name="connsiteX104" fmla="*/ 215900 w 762000"/>
              <a:gd name="connsiteY104" fmla="*/ 1060450 h 1096433"/>
              <a:gd name="connsiteX105" fmla="*/ 222250 w 762000"/>
              <a:gd name="connsiteY105" fmla="*/ 1058333 h 1096433"/>
              <a:gd name="connsiteX106" fmla="*/ 234950 w 762000"/>
              <a:gd name="connsiteY106" fmla="*/ 1043517 h 1096433"/>
              <a:gd name="connsiteX107" fmla="*/ 239183 w 762000"/>
              <a:gd name="connsiteY107" fmla="*/ 1035050 h 1096433"/>
              <a:gd name="connsiteX108" fmla="*/ 245533 w 762000"/>
              <a:gd name="connsiteY108" fmla="*/ 1030817 h 1096433"/>
              <a:gd name="connsiteX109" fmla="*/ 256117 w 762000"/>
              <a:gd name="connsiteY109" fmla="*/ 1024467 h 1096433"/>
              <a:gd name="connsiteX110" fmla="*/ 283633 w 762000"/>
              <a:gd name="connsiteY110" fmla="*/ 1026583 h 1096433"/>
              <a:gd name="connsiteX111" fmla="*/ 298450 w 762000"/>
              <a:gd name="connsiteY111" fmla="*/ 1043517 h 1096433"/>
              <a:gd name="connsiteX112" fmla="*/ 304800 w 762000"/>
              <a:gd name="connsiteY112" fmla="*/ 1047750 h 1096433"/>
              <a:gd name="connsiteX113" fmla="*/ 317500 w 762000"/>
              <a:gd name="connsiteY113" fmla="*/ 1060450 h 1096433"/>
              <a:gd name="connsiteX114" fmla="*/ 330200 w 762000"/>
              <a:gd name="connsiteY114" fmla="*/ 1064683 h 1096433"/>
              <a:gd name="connsiteX115" fmla="*/ 336550 w 762000"/>
              <a:gd name="connsiteY115" fmla="*/ 1068917 h 1096433"/>
              <a:gd name="connsiteX116" fmla="*/ 351367 w 762000"/>
              <a:gd name="connsiteY116" fmla="*/ 1073150 h 1096433"/>
              <a:gd name="connsiteX117" fmla="*/ 393700 w 762000"/>
              <a:gd name="connsiteY117" fmla="*/ 1071033 h 1096433"/>
              <a:gd name="connsiteX118" fmla="*/ 410633 w 762000"/>
              <a:gd name="connsiteY118" fmla="*/ 1062567 h 1096433"/>
              <a:gd name="connsiteX119" fmla="*/ 419100 w 762000"/>
              <a:gd name="connsiteY119" fmla="*/ 1058333 h 1096433"/>
              <a:gd name="connsiteX120" fmla="*/ 427567 w 762000"/>
              <a:gd name="connsiteY120" fmla="*/ 1049867 h 1096433"/>
              <a:gd name="connsiteX121" fmla="*/ 436033 w 762000"/>
              <a:gd name="connsiteY121" fmla="*/ 1045633 h 1096433"/>
              <a:gd name="connsiteX122" fmla="*/ 442383 w 762000"/>
              <a:gd name="connsiteY122" fmla="*/ 1039283 h 1096433"/>
              <a:gd name="connsiteX123" fmla="*/ 463550 w 762000"/>
              <a:gd name="connsiteY123" fmla="*/ 1024467 h 1096433"/>
              <a:gd name="connsiteX124" fmla="*/ 480483 w 762000"/>
              <a:gd name="connsiteY124" fmla="*/ 1020233 h 1096433"/>
              <a:gd name="connsiteX125" fmla="*/ 495300 w 762000"/>
              <a:gd name="connsiteY125" fmla="*/ 1016000 h 1096433"/>
              <a:gd name="connsiteX126" fmla="*/ 503767 w 762000"/>
              <a:gd name="connsiteY126" fmla="*/ 1013883 h 1096433"/>
              <a:gd name="connsiteX127" fmla="*/ 512233 w 762000"/>
              <a:gd name="connsiteY127" fmla="*/ 1009650 h 1096433"/>
              <a:gd name="connsiteX128" fmla="*/ 518583 w 762000"/>
              <a:gd name="connsiteY128" fmla="*/ 1007533 h 1096433"/>
              <a:gd name="connsiteX129" fmla="*/ 529167 w 762000"/>
              <a:gd name="connsiteY129" fmla="*/ 1001183 h 1096433"/>
              <a:gd name="connsiteX130" fmla="*/ 535517 w 762000"/>
              <a:gd name="connsiteY130" fmla="*/ 994833 h 1096433"/>
              <a:gd name="connsiteX131" fmla="*/ 541867 w 762000"/>
              <a:gd name="connsiteY131" fmla="*/ 990600 h 1096433"/>
              <a:gd name="connsiteX132" fmla="*/ 550333 w 762000"/>
              <a:gd name="connsiteY132" fmla="*/ 984250 h 1096433"/>
              <a:gd name="connsiteX133" fmla="*/ 554567 w 762000"/>
              <a:gd name="connsiteY133" fmla="*/ 980017 h 1096433"/>
              <a:gd name="connsiteX134" fmla="*/ 569383 w 762000"/>
              <a:gd name="connsiteY134" fmla="*/ 977900 h 1096433"/>
              <a:gd name="connsiteX135" fmla="*/ 579967 w 762000"/>
              <a:gd name="connsiteY135" fmla="*/ 975783 h 1096433"/>
              <a:gd name="connsiteX136" fmla="*/ 592667 w 762000"/>
              <a:gd name="connsiteY136" fmla="*/ 971550 h 1096433"/>
              <a:gd name="connsiteX137" fmla="*/ 613833 w 762000"/>
              <a:gd name="connsiteY137" fmla="*/ 967317 h 1096433"/>
              <a:gd name="connsiteX138" fmla="*/ 630767 w 762000"/>
              <a:gd name="connsiteY138" fmla="*/ 958850 h 1096433"/>
              <a:gd name="connsiteX139" fmla="*/ 649817 w 762000"/>
              <a:gd name="connsiteY139" fmla="*/ 950383 h 1096433"/>
              <a:gd name="connsiteX140" fmla="*/ 662517 w 762000"/>
              <a:gd name="connsiteY140" fmla="*/ 939800 h 1096433"/>
              <a:gd name="connsiteX141" fmla="*/ 668867 w 762000"/>
              <a:gd name="connsiteY141" fmla="*/ 935567 h 1096433"/>
              <a:gd name="connsiteX142" fmla="*/ 683683 w 762000"/>
              <a:gd name="connsiteY142" fmla="*/ 918633 h 1096433"/>
              <a:gd name="connsiteX143" fmla="*/ 700617 w 762000"/>
              <a:gd name="connsiteY143" fmla="*/ 905933 h 1096433"/>
              <a:gd name="connsiteX144" fmla="*/ 713317 w 762000"/>
              <a:gd name="connsiteY144" fmla="*/ 893233 h 1096433"/>
              <a:gd name="connsiteX145" fmla="*/ 715433 w 762000"/>
              <a:gd name="connsiteY145" fmla="*/ 884767 h 1096433"/>
              <a:gd name="connsiteX146" fmla="*/ 719667 w 762000"/>
              <a:gd name="connsiteY146" fmla="*/ 878417 h 1096433"/>
              <a:gd name="connsiteX147" fmla="*/ 723900 w 762000"/>
              <a:gd name="connsiteY147" fmla="*/ 861483 h 1096433"/>
              <a:gd name="connsiteX148" fmla="*/ 728133 w 762000"/>
              <a:gd name="connsiteY148" fmla="*/ 844550 h 1096433"/>
              <a:gd name="connsiteX149" fmla="*/ 730250 w 762000"/>
              <a:gd name="connsiteY149" fmla="*/ 836083 h 1096433"/>
              <a:gd name="connsiteX150" fmla="*/ 734483 w 762000"/>
              <a:gd name="connsiteY150" fmla="*/ 814917 h 1096433"/>
              <a:gd name="connsiteX151" fmla="*/ 732367 w 762000"/>
              <a:gd name="connsiteY151" fmla="*/ 787400 h 1096433"/>
              <a:gd name="connsiteX152" fmla="*/ 719667 w 762000"/>
              <a:gd name="connsiteY152" fmla="*/ 764117 h 1096433"/>
              <a:gd name="connsiteX153" fmla="*/ 713317 w 762000"/>
              <a:gd name="connsiteY153" fmla="*/ 745067 h 1096433"/>
              <a:gd name="connsiteX154" fmla="*/ 709083 w 762000"/>
              <a:gd name="connsiteY154" fmla="*/ 732367 h 1096433"/>
              <a:gd name="connsiteX155" fmla="*/ 706967 w 762000"/>
              <a:gd name="connsiteY155" fmla="*/ 723900 h 1096433"/>
              <a:gd name="connsiteX156" fmla="*/ 698500 w 762000"/>
              <a:gd name="connsiteY156" fmla="*/ 702733 h 1096433"/>
              <a:gd name="connsiteX157" fmla="*/ 696383 w 762000"/>
              <a:gd name="connsiteY157" fmla="*/ 694267 h 1096433"/>
              <a:gd name="connsiteX158" fmla="*/ 692150 w 762000"/>
              <a:gd name="connsiteY158" fmla="*/ 681567 h 1096433"/>
              <a:gd name="connsiteX159" fmla="*/ 690033 w 762000"/>
              <a:gd name="connsiteY159" fmla="*/ 675217 h 1096433"/>
              <a:gd name="connsiteX160" fmla="*/ 692150 w 762000"/>
              <a:gd name="connsiteY160" fmla="*/ 613833 h 1096433"/>
              <a:gd name="connsiteX161" fmla="*/ 696383 w 762000"/>
              <a:gd name="connsiteY161" fmla="*/ 607483 h 1096433"/>
              <a:gd name="connsiteX162" fmla="*/ 698500 w 762000"/>
              <a:gd name="connsiteY162" fmla="*/ 599017 h 1096433"/>
              <a:gd name="connsiteX163" fmla="*/ 702733 w 762000"/>
              <a:gd name="connsiteY163" fmla="*/ 556683 h 1096433"/>
              <a:gd name="connsiteX164" fmla="*/ 706967 w 762000"/>
              <a:gd name="connsiteY164" fmla="*/ 550333 h 1096433"/>
              <a:gd name="connsiteX165" fmla="*/ 713317 w 762000"/>
              <a:gd name="connsiteY165" fmla="*/ 520700 h 1096433"/>
              <a:gd name="connsiteX166" fmla="*/ 717550 w 762000"/>
              <a:gd name="connsiteY166" fmla="*/ 510117 h 1096433"/>
              <a:gd name="connsiteX167" fmla="*/ 719667 w 762000"/>
              <a:gd name="connsiteY167" fmla="*/ 501650 h 1096433"/>
              <a:gd name="connsiteX168" fmla="*/ 721783 w 762000"/>
              <a:gd name="connsiteY168" fmla="*/ 495300 h 1096433"/>
              <a:gd name="connsiteX169" fmla="*/ 726017 w 762000"/>
              <a:gd name="connsiteY169" fmla="*/ 478367 h 1096433"/>
              <a:gd name="connsiteX170" fmla="*/ 734483 w 762000"/>
              <a:gd name="connsiteY170" fmla="*/ 452967 h 1096433"/>
              <a:gd name="connsiteX171" fmla="*/ 736600 w 762000"/>
              <a:gd name="connsiteY171" fmla="*/ 446617 h 1096433"/>
              <a:gd name="connsiteX172" fmla="*/ 738717 w 762000"/>
              <a:gd name="connsiteY172" fmla="*/ 440267 h 1096433"/>
              <a:gd name="connsiteX173" fmla="*/ 740833 w 762000"/>
              <a:gd name="connsiteY173" fmla="*/ 427567 h 1096433"/>
              <a:gd name="connsiteX174" fmla="*/ 742950 w 762000"/>
              <a:gd name="connsiteY174" fmla="*/ 406400 h 1096433"/>
              <a:gd name="connsiteX175" fmla="*/ 745067 w 762000"/>
              <a:gd name="connsiteY175" fmla="*/ 397933 h 1096433"/>
              <a:gd name="connsiteX176" fmla="*/ 751417 w 762000"/>
              <a:gd name="connsiteY176" fmla="*/ 347133 h 1096433"/>
              <a:gd name="connsiteX177" fmla="*/ 753533 w 762000"/>
              <a:gd name="connsiteY177" fmla="*/ 336550 h 1096433"/>
              <a:gd name="connsiteX178" fmla="*/ 755650 w 762000"/>
              <a:gd name="connsiteY178" fmla="*/ 321733 h 1096433"/>
              <a:gd name="connsiteX179" fmla="*/ 757767 w 762000"/>
              <a:gd name="connsiteY179" fmla="*/ 285750 h 1096433"/>
              <a:gd name="connsiteX180" fmla="*/ 759883 w 762000"/>
              <a:gd name="connsiteY180" fmla="*/ 245533 h 1096433"/>
              <a:gd name="connsiteX181" fmla="*/ 762000 w 762000"/>
              <a:gd name="connsiteY181" fmla="*/ 226483 h 1096433"/>
              <a:gd name="connsiteX182" fmla="*/ 759883 w 762000"/>
              <a:gd name="connsiteY182" fmla="*/ 55033 h 1096433"/>
              <a:gd name="connsiteX183" fmla="*/ 732367 w 762000"/>
              <a:gd name="connsiteY183"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39700 w 762000"/>
              <a:gd name="connsiteY57" fmla="*/ 596900 h 1096433"/>
              <a:gd name="connsiteX58" fmla="*/ 69850 w 762000"/>
              <a:gd name="connsiteY58" fmla="*/ 615950 h 1096433"/>
              <a:gd name="connsiteX59" fmla="*/ 69850 w 762000"/>
              <a:gd name="connsiteY59" fmla="*/ 615950 h 1096433"/>
              <a:gd name="connsiteX60" fmla="*/ 67733 w 762000"/>
              <a:gd name="connsiteY60" fmla="*/ 635000 h 1096433"/>
              <a:gd name="connsiteX61" fmla="*/ 65617 w 762000"/>
              <a:gd name="connsiteY61" fmla="*/ 641350 h 1096433"/>
              <a:gd name="connsiteX62" fmla="*/ 61383 w 762000"/>
              <a:gd name="connsiteY62" fmla="*/ 658283 h 1096433"/>
              <a:gd name="connsiteX63" fmla="*/ 57150 w 762000"/>
              <a:gd name="connsiteY63" fmla="*/ 670983 h 1096433"/>
              <a:gd name="connsiteX64" fmla="*/ 55033 w 762000"/>
              <a:gd name="connsiteY64" fmla="*/ 677333 h 1096433"/>
              <a:gd name="connsiteX65" fmla="*/ 52917 w 762000"/>
              <a:gd name="connsiteY65" fmla="*/ 687917 h 1096433"/>
              <a:gd name="connsiteX66" fmla="*/ 46567 w 762000"/>
              <a:gd name="connsiteY66" fmla="*/ 745067 h 1096433"/>
              <a:gd name="connsiteX67" fmla="*/ 42333 w 762000"/>
              <a:gd name="connsiteY67" fmla="*/ 749300 h 1096433"/>
              <a:gd name="connsiteX68" fmla="*/ 40217 w 762000"/>
              <a:gd name="connsiteY68" fmla="*/ 755650 h 1096433"/>
              <a:gd name="connsiteX69" fmla="*/ 31750 w 762000"/>
              <a:gd name="connsiteY69" fmla="*/ 768350 h 1096433"/>
              <a:gd name="connsiteX70" fmla="*/ 25400 w 762000"/>
              <a:gd name="connsiteY70" fmla="*/ 781050 h 1096433"/>
              <a:gd name="connsiteX71" fmla="*/ 16933 w 762000"/>
              <a:gd name="connsiteY71" fmla="*/ 795867 h 1096433"/>
              <a:gd name="connsiteX72" fmla="*/ 8467 w 762000"/>
              <a:gd name="connsiteY72" fmla="*/ 821267 h 1096433"/>
              <a:gd name="connsiteX73" fmla="*/ 6350 w 762000"/>
              <a:gd name="connsiteY73" fmla="*/ 827617 h 1096433"/>
              <a:gd name="connsiteX74" fmla="*/ 4233 w 762000"/>
              <a:gd name="connsiteY74" fmla="*/ 833967 h 1096433"/>
              <a:gd name="connsiteX75" fmla="*/ 2117 w 762000"/>
              <a:gd name="connsiteY75" fmla="*/ 850900 h 1096433"/>
              <a:gd name="connsiteX76" fmla="*/ 0 w 762000"/>
              <a:gd name="connsiteY76" fmla="*/ 859367 h 1096433"/>
              <a:gd name="connsiteX77" fmla="*/ 2117 w 762000"/>
              <a:gd name="connsiteY77" fmla="*/ 878417 h 1096433"/>
              <a:gd name="connsiteX78" fmla="*/ 8467 w 762000"/>
              <a:gd name="connsiteY78" fmla="*/ 901700 h 1096433"/>
              <a:gd name="connsiteX79" fmla="*/ 12700 w 762000"/>
              <a:gd name="connsiteY79" fmla="*/ 910167 h 1096433"/>
              <a:gd name="connsiteX80" fmla="*/ 19050 w 762000"/>
              <a:gd name="connsiteY80" fmla="*/ 933450 h 1096433"/>
              <a:gd name="connsiteX81" fmla="*/ 25400 w 762000"/>
              <a:gd name="connsiteY81" fmla="*/ 960967 h 1096433"/>
              <a:gd name="connsiteX82" fmla="*/ 27517 w 762000"/>
              <a:gd name="connsiteY82" fmla="*/ 967317 h 1096433"/>
              <a:gd name="connsiteX83" fmla="*/ 33867 w 762000"/>
              <a:gd name="connsiteY83" fmla="*/ 973667 h 1096433"/>
              <a:gd name="connsiteX84" fmla="*/ 46567 w 762000"/>
              <a:gd name="connsiteY84" fmla="*/ 990600 h 1096433"/>
              <a:gd name="connsiteX85" fmla="*/ 52917 w 762000"/>
              <a:gd name="connsiteY85" fmla="*/ 994833 h 1096433"/>
              <a:gd name="connsiteX86" fmla="*/ 63500 w 762000"/>
              <a:gd name="connsiteY86" fmla="*/ 1005417 h 1096433"/>
              <a:gd name="connsiteX87" fmla="*/ 69850 w 762000"/>
              <a:gd name="connsiteY87" fmla="*/ 1011767 h 1096433"/>
              <a:gd name="connsiteX88" fmla="*/ 76200 w 762000"/>
              <a:gd name="connsiteY88" fmla="*/ 1018117 h 1096433"/>
              <a:gd name="connsiteX89" fmla="*/ 80433 w 762000"/>
              <a:gd name="connsiteY89" fmla="*/ 1024467 h 1096433"/>
              <a:gd name="connsiteX90" fmla="*/ 88900 w 762000"/>
              <a:gd name="connsiteY90" fmla="*/ 1035050 h 1096433"/>
              <a:gd name="connsiteX91" fmla="*/ 95250 w 762000"/>
              <a:gd name="connsiteY91" fmla="*/ 1056217 h 1096433"/>
              <a:gd name="connsiteX92" fmla="*/ 107950 w 762000"/>
              <a:gd name="connsiteY92" fmla="*/ 1064683 h 1096433"/>
              <a:gd name="connsiteX93" fmla="*/ 120650 w 762000"/>
              <a:gd name="connsiteY93" fmla="*/ 1075267 h 1096433"/>
              <a:gd name="connsiteX94" fmla="*/ 127000 w 762000"/>
              <a:gd name="connsiteY94" fmla="*/ 1077383 h 1096433"/>
              <a:gd name="connsiteX95" fmla="*/ 131233 w 762000"/>
              <a:gd name="connsiteY95" fmla="*/ 1081617 h 1096433"/>
              <a:gd name="connsiteX96" fmla="*/ 141817 w 762000"/>
              <a:gd name="connsiteY96" fmla="*/ 1092200 h 1096433"/>
              <a:gd name="connsiteX97" fmla="*/ 154517 w 762000"/>
              <a:gd name="connsiteY97" fmla="*/ 1096433 h 1096433"/>
              <a:gd name="connsiteX98" fmla="*/ 171450 w 762000"/>
              <a:gd name="connsiteY98" fmla="*/ 1094317 h 1096433"/>
              <a:gd name="connsiteX99" fmla="*/ 177800 w 762000"/>
              <a:gd name="connsiteY99" fmla="*/ 1087967 h 1096433"/>
              <a:gd name="connsiteX100" fmla="*/ 186267 w 762000"/>
              <a:gd name="connsiteY100" fmla="*/ 1081617 h 1096433"/>
              <a:gd name="connsiteX101" fmla="*/ 192617 w 762000"/>
              <a:gd name="connsiteY101" fmla="*/ 1075267 h 1096433"/>
              <a:gd name="connsiteX102" fmla="*/ 201083 w 762000"/>
              <a:gd name="connsiteY102" fmla="*/ 1071033 h 1096433"/>
              <a:gd name="connsiteX103" fmla="*/ 215900 w 762000"/>
              <a:gd name="connsiteY103" fmla="*/ 1060450 h 1096433"/>
              <a:gd name="connsiteX104" fmla="*/ 222250 w 762000"/>
              <a:gd name="connsiteY104" fmla="*/ 1058333 h 1096433"/>
              <a:gd name="connsiteX105" fmla="*/ 234950 w 762000"/>
              <a:gd name="connsiteY105" fmla="*/ 1043517 h 1096433"/>
              <a:gd name="connsiteX106" fmla="*/ 239183 w 762000"/>
              <a:gd name="connsiteY106" fmla="*/ 1035050 h 1096433"/>
              <a:gd name="connsiteX107" fmla="*/ 245533 w 762000"/>
              <a:gd name="connsiteY107" fmla="*/ 1030817 h 1096433"/>
              <a:gd name="connsiteX108" fmla="*/ 256117 w 762000"/>
              <a:gd name="connsiteY108" fmla="*/ 1024467 h 1096433"/>
              <a:gd name="connsiteX109" fmla="*/ 283633 w 762000"/>
              <a:gd name="connsiteY109" fmla="*/ 1026583 h 1096433"/>
              <a:gd name="connsiteX110" fmla="*/ 298450 w 762000"/>
              <a:gd name="connsiteY110" fmla="*/ 1043517 h 1096433"/>
              <a:gd name="connsiteX111" fmla="*/ 304800 w 762000"/>
              <a:gd name="connsiteY111" fmla="*/ 1047750 h 1096433"/>
              <a:gd name="connsiteX112" fmla="*/ 317500 w 762000"/>
              <a:gd name="connsiteY112" fmla="*/ 1060450 h 1096433"/>
              <a:gd name="connsiteX113" fmla="*/ 330200 w 762000"/>
              <a:gd name="connsiteY113" fmla="*/ 1064683 h 1096433"/>
              <a:gd name="connsiteX114" fmla="*/ 336550 w 762000"/>
              <a:gd name="connsiteY114" fmla="*/ 1068917 h 1096433"/>
              <a:gd name="connsiteX115" fmla="*/ 351367 w 762000"/>
              <a:gd name="connsiteY115" fmla="*/ 1073150 h 1096433"/>
              <a:gd name="connsiteX116" fmla="*/ 393700 w 762000"/>
              <a:gd name="connsiteY116" fmla="*/ 1071033 h 1096433"/>
              <a:gd name="connsiteX117" fmla="*/ 410633 w 762000"/>
              <a:gd name="connsiteY117" fmla="*/ 1062567 h 1096433"/>
              <a:gd name="connsiteX118" fmla="*/ 419100 w 762000"/>
              <a:gd name="connsiteY118" fmla="*/ 1058333 h 1096433"/>
              <a:gd name="connsiteX119" fmla="*/ 427567 w 762000"/>
              <a:gd name="connsiteY119" fmla="*/ 1049867 h 1096433"/>
              <a:gd name="connsiteX120" fmla="*/ 436033 w 762000"/>
              <a:gd name="connsiteY120" fmla="*/ 1045633 h 1096433"/>
              <a:gd name="connsiteX121" fmla="*/ 442383 w 762000"/>
              <a:gd name="connsiteY121" fmla="*/ 1039283 h 1096433"/>
              <a:gd name="connsiteX122" fmla="*/ 463550 w 762000"/>
              <a:gd name="connsiteY122" fmla="*/ 1024467 h 1096433"/>
              <a:gd name="connsiteX123" fmla="*/ 480483 w 762000"/>
              <a:gd name="connsiteY123" fmla="*/ 1020233 h 1096433"/>
              <a:gd name="connsiteX124" fmla="*/ 495300 w 762000"/>
              <a:gd name="connsiteY124" fmla="*/ 1016000 h 1096433"/>
              <a:gd name="connsiteX125" fmla="*/ 503767 w 762000"/>
              <a:gd name="connsiteY125" fmla="*/ 1013883 h 1096433"/>
              <a:gd name="connsiteX126" fmla="*/ 512233 w 762000"/>
              <a:gd name="connsiteY126" fmla="*/ 1009650 h 1096433"/>
              <a:gd name="connsiteX127" fmla="*/ 518583 w 762000"/>
              <a:gd name="connsiteY127" fmla="*/ 1007533 h 1096433"/>
              <a:gd name="connsiteX128" fmla="*/ 529167 w 762000"/>
              <a:gd name="connsiteY128" fmla="*/ 1001183 h 1096433"/>
              <a:gd name="connsiteX129" fmla="*/ 535517 w 762000"/>
              <a:gd name="connsiteY129" fmla="*/ 994833 h 1096433"/>
              <a:gd name="connsiteX130" fmla="*/ 541867 w 762000"/>
              <a:gd name="connsiteY130" fmla="*/ 990600 h 1096433"/>
              <a:gd name="connsiteX131" fmla="*/ 550333 w 762000"/>
              <a:gd name="connsiteY131" fmla="*/ 984250 h 1096433"/>
              <a:gd name="connsiteX132" fmla="*/ 554567 w 762000"/>
              <a:gd name="connsiteY132" fmla="*/ 980017 h 1096433"/>
              <a:gd name="connsiteX133" fmla="*/ 569383 w 762000"/>
              <a:gd name="connsiteY133" fmla="*/ 977900 h 1096433"/>
              <a:gd name="connsiteX134" fmla="*/ 579967 w 762000"/>
              <a:gd name="connsiteY134" fmla="*/ 975783 h 1096433"/>
              <a:gd name="connsiteX135" fmla="*/ 592667 w 762000"/>
              <a:gd name="connsiteY135" fmla="*/ 971550 h 1096433"/>
              <a:gd name="connsiteX136" fmla="*/ 613833 w 762000"/>
              <a:gd name="connsiteY136" fmla="*/ 967317 h 1096433"/>
              <a:gd name="connsiteX137" fmla="*/ 630767 w 762000"/>
              <a:gd name="connsiteY137" fmla="*/ 958850 h 1096433"/>
              <a:gd name="connsiteX138" fmla="*/ 649817 w 762000"/>
              <a:gd name="connsiteY138" fmla="*/ 950383 h 1096433"/>
              <a:gd name="connsiteX139" fmla="*/ 662517 w 762000"/>
              <a:gd name="connsiteY139" fmla="*/ 939800 h 1096433"/>
              <a:gd name="connsiteX140" fmla="*/ 668867 w 762000"/>
              <a:gd name="connsiteY140" fmla="*/ 935567 h 1096433"/>
              <a:gd name="connsiteX141" fmla="*/ 683683 w 762000"/>
              <a:gd name="connsiteY141" fmla="*/ 918633 h 1096433"/>
              <a:gd name="connsiteX142" fmla="*/ 700617 w 762000"/>
              <a:gd name="connsiteY142" fmla="*/ 905933 h 1096433"/>
              <a:gd name="connsiteX143" fmla="*/ 713317 w 762000"/>
              <a:gd name="connsiteY143" fmla="*/ 893233 h 1096433"/>
              <a:gd name="connsiteX144" fmla="*/ 715433 w 762000"/>
              <a:gd name="connsiteY144" fmla="*/ 884767 h 1096433"/>
              <a:gd name="connsiteX145" fmla="*/ 719667 w 762000"/>
              <a:gd name="connsiteY145" fmla="*/ 878417 h 1096433"/>
              <a:gd name="connsiteX146" fmla="*/ 723900 w 762000"/>
              <a:gd name="connsiteY146" fmla="*/ 861483 h 1096433"/>
              <a:gd name="connsiteX147" fmla="*/ 728133 w 762000"/>
              <a:gd name="connsiteY147" fmla="*/ 844550 h 1096433"/>
              <a:gd name="connsiteX148" fmla="*/ 730250 w 762000"/>
              <a:gd name="connsiteY148" fmla="*/ 836083 h 1096433"/>
              <a:gd name="connsiteX149" fmla="*/ 734483 w 762000"/>
              <a:gd name="connsiteY149" fmla="*/ 814917 h 1096433"/>
              <a:gd name="connsiteX150" fmla="*/ 732367 w 762000"/>
              <a:gd name="connsiteY150" fmla="*/ 787400 h 1096433"/>
              <a:gd name="connsiteX151" fmla="*/ 719667 w 762000"/>
              <a:gd name="connsiteY151" fmla="*/ 764117 h 1096433"/>
              <a:gd name="connsiteX152" fmla="*/ 713317 w 762000"/>
              <a:gd name="connsiteY152" fmla="*/ 745067 h 1096433"/>
              <a:gd name="connsiteX153" fmla="*/ 709083 w 762000"/>
              <a:gd name="connsiteY153" fmla="*/ 732367 h 1096433"/>
              <a:gd name="connsiteX154" fmla="*/ 706967 w 762000"/>
              <a:gd name="connsiteY154" fmla="*/ 723900 h 1096433"/>
              <a:gd name="connsiteX155" fmla="*/ 698500 w 762000"/>
              <a:gd name="connsiteY155" fmla="*/ 702733 h 1096433"/>
              <a:gd name="connsiteX156" fmla="*/ 696383 w 762000"/>
              <a:gd name="connsiteY156" fmla="*/ 694267 h 1096433"/>
              <a:gd name="connsiteX157" fmla="*/ 692150 w 762000"/>
              <a:gd name="connsiteY157" fmla="*/ 681567 h 1096433"/>
              <a:gd name="connsiteX158" fmla="*/ 690033 w 762000"/>
              <a:gd name="connsiteY158" fmla="*/ 675217 h 1096433"/>
              <a:gd name="connsiteX159" fmla="*/ 692150 w 762000"/>
              <a:gd name="connsiteY159" fmla="*/ 613833 h 1096433"/>
              <a:gd name="connsiteX160" fmla="*/ 696383 w 762000"/>
              <a:gd name="connsiteY160" fmla="*/ 607483 h 1096433"/>
              <a:gd name="connsiteX161" fmla="*/ 698500 w 762000"/>
              <a:gd name="connsiteY161" fmla="*/ 599017 h 1096433"/>
              <a:gd name="connsiteX162" fmla="*/ 702733 w 762000"/>
              <a:gd name="connsiteY162" fmla="*/ 556683 h 1096433"/>
              <a:gd name="connsiteX163" fmla="*/ 706967 w 762000"/>
              <a:gd name="connsiteY163" fmla="*/ 550333 h 1096433"/>
              <a:gd name="connsiteX164" fmla="*/ 713317 w 762000"/>
              <a:gd name="connsiteY164" fmla="*/ 520700 h 1096433"/>
              <a:gd name="connsiteX165" fmla="*/ 717550 w 762000"/>
              <a:gd name="connsiteY165" fmla="*/ 510117 h 1096433"/>
              <a:gd name="connsiteX166" fmla="*/ 719667 w 762000"/>
              <a:gd name="connsiteY166" fmla="*/ 501650 h 1096433"/>
              <a:gd name="connsiteX167" fmla="*/ 721783 w 762000"/>
              <a:gd name="connsiteY167" fmla="*/ 495300 h 1096433"/>
              <a:gd name="connsiteX168" fmla="*/ 726017 w 762000"/>
              <a:gd name="connsiteY168" fmla="*/ 478367 h 1096433"/>
              <a:gd name="connsiteX169" fmla="*/ 734483 w 762000"/>
              <a:gd name="connsiteY169" fmla="*/ 452967 h 1096433"/>
              <a:gd name="connsiteX170" fmla="*/ 736600 w 762000"/>
              <a:gd name="connsiteY170" fmla="*/ 446617 h 1096433"/>
              <a:gd name="connsiteX171" fmla="*/ 738717 w 762000"/>
              <a:gd name="connsiteY171" fmla="*/ 440267 h 1096433"/>
              <a:gd name="connsiteX172" fmla="*/ 740833 w 762000"/>
              <a:gd name="connsiteY172" fmla="*/ 427567 h 1096433"/>
              <a:gd name="connsiteX173" fmla="*/ 742950 w 762000"/>
              <a:gd name="connsiteY173" fmla="*/ 406400 h 1096433"/>
              <a:gd name="connsiteX174" fmla="*/ 745067 w 762000"/>
              <a:gd name="connsiteY174" fmla="*/ 397933 h 1096433"/>
              <a:gd name="connsiteX175" fmla="*/ 751417 w 762000"/>
              <a:gd name="connsiteY175" fmla="*/ 347133 h 1096433"/>
              <a:gd name="connsiteX176" fmla="*/ 753533 w 762000"/>
              <a:gd name="connsiteY176" fmla="*/ 336550 h 1096433"/>
              <a:gd name="connsiteX177" fmla="*/ 755650 w 762000"/>
              <a:gd name="connsiteY177" fmla="*/ 321733 h 1096433"/>
              <a:gd name="connsiteX178" fmla="*/ 757767 w 762000"/>
              <a:gd name="connsiteY178" fmla="*/ 285750 h 1096433"/>
              <a:gd name="connsiteX179" fmla="*/ 759883 w 762000"/>
              <a:gd name="connsiteY179" fmla="*/ 245533 h 1096433"/>
              <a:gd name="connsiteX180" fmla="*/ 762000 w 762000"/>
              <a:gd name="connsiteY180" fmla="*/ 226483 h 1096433"/>
              <a:gd name="connsiteX181" fmla="*/ 759883 w 762000"/>
              <a:gd name="connsiteY181" fmla="*/ 55033 h 1096433"/>
              <a:gd name="connsiteX182" fmla="*/ 732367 w 762000"/>
              <a:gd name="connsiteY182"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39700 w 762000"/>
              <a:gd name="connsiteY56" fmla="*/ 596900 h 1096433"/>
              <a:gd name="connsiteX57" fmla="*/ 69850 w 762000"/>
              <a:gd name="connsiteY57" fmla="*/ 615950 h 1096433"/>
              <a:gd name="connsiteX58" fmla="*/ 69850 w 762000"/>
              <a:gd name="connsiteY58" fmla="*/ 615950 h 1096433"/>
              <a:gd name="connsiteX59" fmla="*/ 67733 w 762000"/>
              <a:gd name="connsiteY59" fmla="*/ 635000 h 1096433"/>
              <a:gd name="connsiteX60" fmla="*/ 65617 w 762000"/>
              <a:gd name="connsiteY60" fmla="*/ 641350 h 1096433"/>
              <a:gd name="connsiteX61" fmla="*/ 61383 w 762000"/>
              <a:gd name="connsiteY61" fmla="*/ 658283 h 1096433"/>
              <a:gd name="connsiteX62" fmla="*/ 57150 w 762000"/>
              <a:gd name="connsiteY62" fmla="*/ 670983 h 1096433"/>
              <a:gd name="connsiteX63" fmla="*/ 55033 w 762000"/>
              <a:gd name="connsiteY63" fmla="*/ 677333 h 1096433"/>
              <a:gd name="connsiteX64" fmla="*/ 52917 w 762000"/>
              <a:gd name="connsiteY64" fmla="*/ 687917 h 1096433"/>
              <a:gd name="connsiteX65" fmla="*/ 46567 w 762000"/>
              <a:gd name="connsiteY65" fmla="*/ 745067 h 1096433"/>
              <a:gd name="connsiteX66" fmla="*/ 42333 w 762000"/>
              <a:gd name="connsiteY66" fmla="*/ 749300 h 1096433"/>
              <a:gd name="connsiteX67" fmla="*/ 40217 w 762000"/>
              <a:gd name="connsiteY67" fmla="*/ 755650 h 1096433"/>
              <a:gd name="connsiteX68" fmla="*/ 31750 w 762000"/>
              <a:gd name="connsiteY68" fmla="*/ 768350 h 1096433"/>
              <a:gd name="connsiteX69" fmla="*/ 25400 w 762000"/>
              <a:gd name="connsiteY69" fmla="*/ 781050 h 1096433"/>
              <a:gd name="connsiteX70" fmla="*/ 16933 w 762000"/>
              <a:gd name="connsiteY70" fmla="*/ 795867 h 1096433"/>
              <a:gd name="connsiteX71" fmla="*/ 8467 w 762000"/>
              <a:gd name="connsiteY71" fmla="*/ 821267 h 1096433"/>
              <a:gd name="connsiteX72" fmla="*/ 6350 w 762000"/>
              <a:gd name="connsiteY72" fmla="*/ 827617 h 1096433"/>
              <a:gd name="connsiteX73" fmla="*/ 4233 w 762000"/>
              <a:gd name="connsiteY73" fmla="*/ 833967 h 1096433"/>
              <a:gd name="connsiteX74" fmla="*/ 2117 w 762000"/>
              <a:gd name="connsiteY74" fmla="*/ 850900 h 1096433"/>
              <a:gd name="connsiteX75" fmla="*/ 0 w 762000"/>
              <a:gd name="connsiteY75" fmla="*/ 859367 h 1096433"/>
              <a:gd name="connsiteX76" fmla="*/ 2117 w 762000"/>
              <a:gd name="connsiteY76" fmla="*/ 878417 h 1096433"/>
              <a:gd name="connsiteX77" fmla="*/ 8467 w 762000"/>
              <a:gd name="connsiteY77" fmla="*/ 901700 h 1096433"/>
              <a:gd name="connsiteX78" fmla="*/ 12700 w 762000"/>
              <a:gd name="connsiteY78" fmla="*/ 910167 h 1096433"/>
              <a:gd name="connsiteX79" fmla="*/ 19050 w 762000"/>
              <a:gd name="connsiteY79" fmla="*/ 933450 h 1096433"/>
              <a:gd name="connsiteX80" fmla="*/ 25400 w 762000"/>
              <a:gd name="connsiteY80" fmla="*/ 960967 h 1096433"/>
              <a:gd name="connsiteX81" fmla="*/ 27517 w 762000"/>
              <a:gd name="connsiteY81" fmla="*/ 967317 h 1096433"/>
              <a:gd name="connsiteX82" fmla="*/ 33867 w 762000"/>
              <a:gd name="connsiteY82" fmla="*/ 973667 h 1096433"/>
              <a:gd name="connsiteX83" fmla="*/ 46567 w 762000"/>
              <a:gd name="connsiteY83" fmla="*/ 990600 h 1096433"/>
              <a:gd name="connsiteX84" fmla="*/ 52917 w 762000"/>
              <a:gd name="connsiteY84" fmla="*/ 994833 h 1096433"/>
              <a:gd name="connsiteX85" fmla="*/ 63500 w 762000"/>
              <a:gd name="connsiteY85" fmla="*/ 1005417 h 1096433"/>
              <a:gd name="connsiteX86" fmla="*/ 69850 w 762000"/>
              <a:gd name="connsiteY86" fmla="*/ 1011767 h 1096433"/>
              <a:gd name="connsiteX87" fmla="*/ 76200 w 762000"/>
              <a:gd name="connsiteY87" fmla="*/ 1018117 h 1096433"/>
              <a:gd name="connsiteX88" fmla="*/ 80433 w 762000"/>
              <a:gd name="connsiteY88" fmla="*/ 1024467 h 1096433"/>
              <a:gd name="connsiteX89" fmla="*/ 88900 w 762000"/>
              <a:gd name="connsiteY89" fmla="*/ 1035050 h 1096433"/>
              <a:gd name="connsiteX90" fmla="*/ 95250 w 762000"/>
              <a:gd name="connsiteY90" fmla="*/ 1056217 h 1096433"/>
              <a:gd name="connsiteX91" fmla="*/ 107950 w 762000"/>
              <a:gd name="connsiteY91" fmla="*/ 1064683 h 1096433"/>
              <a:gd name="connsiteX92" fmla="*/ 120650 w 762000"/>
              <a:gd name="connsiteY92" fmla="*/ 1075267 h 1096433"/>
              <a:gd name="connsiteX93" fmla="*/ 127000 w 762000"/>
              <a:gd name="connsiteY93" fmla="*/ 1077383 h 1096433"/>
              <a:gd name="connsiteX94" fmla="*/ 131233 w 762000"/>
              <a:gd name="connsiteY94" fmla="*/ 1081617 h 1096433"/>
              <a:gd name="connsiteX95" fmla="*/ 141817 w 762000"/>
              <a:gd name="connsiteY95" fmla="*/ 1092200 h 1096433"/>
              <a:gd name="connsiteX96" fmla="*/ 154517 w 762000"/>
              <a:gd name="connsiteY96" fmla="*/ 1096433 h 1096433"/>
              <a:gd name="connsiteX97" fmla="*/ 171450 w 762000"/>
              <a:gd name="connsiteY97" fmla="*/ 1094317 h 1096433"/>
              <a:gd name="connsiteX98" fmla="*/ 177800 w 762000"/>
              <a:gd name="connsiteY98" fmla="*/ 1087967 h 1096433"/>
              <a:gd name="connsiteX99" fmla="*/ 186267 w 762000"/>
              <a:gd name="connsiteY99" fmla="*/ 1081617 h 1096433"/>
              <a:gd name="connsiteX100" fmla="*/ 192617 w 762000"/>
              <a:gd name="connsiteY100" fmla="*/ 1075267 h 1096433"/>
              <a:gd name="connsiteX101" fmla="*/ 201083 w 762000"/>
              <a:gd name="connsiteY101" fmla="*/ 1071033 h 1096433"/>
              <a:gd name="connsiteX102" fmla="*/ 215900 w 762000"/>
              <a:gd name="connsiteY102" fmla="*/ 1060450 h 1096433"/>
              <a:gd name="connsiteX103" fmla="*/ 222250 w 762000"/>
              <a:gd name="connsiteY103" fmla="*/ 1058333 h 1096433"/>
              <a:gd name="connsiteX104" fmla="*/ 234950 w 762000"/>
              <a:gd name="connsiteY104" fmla="*/ 1043517 h 1096433"/>
              <a:gd name="connsiteX105" fmla="*/ 239183 w 762000"/>
              <a:gd name="connsiteY105" fmla="*/ 1035050 h 1096433"/>
              <a:gd name="connsiteX106" fmla="*/ 245533 w 762000"/>
              <a:gd name="connsiteY106" fmla="*/ 1030817 h 1096433"/>
              <a:gd name="connsiteX107" fmla="*/ 256117 w 762000"/>
              <a:gd name="connsiteY107" fmla="*/ 1024467 h 1096433"/>
              <a:gd name="connsiteX108" fmla="*/ 283633 w 762000"/>
              <a:gd name="connsiteY108" fmla="*/ 1026583 h 1096433"/>
              <a:gd name="connsiteX109" fmla="*/ 298450 w 762000"/>
              <a:gd name="connsiteY109" fmla="*/ 1043517 h 1096433"/>
              <a:gd name="connsiteX110" fmla="*/ 304800 w 762000"/>
              <a:gd name="connsiteY110" fmla="*/ 1047750 h 1096433"/>
              <a:gd name="connsiteX111" fmla="*/ 317500 w 762000"/>
              <a:gd name="connsiteY111" fmla="*/ 1060450 h 1096433"/>
              <a:gd name="connsiteX112" fmla="*/ 330200 w 762000"/>
              <a:gd name="connsiteY112" fmla="*/ 1064683 h 1096433"/>
              <a:gd name="connsiteX113" fmla="*/ 336550 w 762000"/>
              <a:gd name="connsiteY113" fmla="*/ 1068917 h 1096433"/>
              <a:gd name="connsiteX114" fmla="*/ 351367 w 762000"/>
              <a:gd name="connsiteY114" fmla="*/ 1073150 h 1096433"/>
              <a:gd name="connsiteX115" fmla="*/ 393700 w 762000"/>
              <a:gd name="connsiteY115" fmla="*/ 1071033 h 1096433"/>
              <a:gd name="connsiteX116" fmla="*/ 410633 w 762000"/>
              <a:gd name="connsiteY116" fmla="*/ 1062567 h 1096433"/>
              <a:gd name="connsiteX117" fmla="*/ 419100 w 762000"/>
              <a:gd name="connsiteY117" fmla="*/ 1058333 h 1096433"/>
              <a:gd name="connsiteX118" fmla="*/ 427567 w 762000"/>
              <a:gd name="connsiteY118" fmla="*/ 1049867 h 1096433"/>
              <a:gd name="connsiteX119" fmla="*/ 436033 w 762000"/>
              <a:gd name="connsiteY119" fmla="*/ 1045633 h 1096433"/>
              <a:gd name="connsiteX120" fmla="*/ 442383 w 762000"/>
              <a:gd name="connsiteY120" fmla="*/ 1039283 h 1096433"/>
              <a:gd name="connsiteX121" fmla="*/ 463550 w 762000"/>
              <a:gd name="connsiteY121" fmla="*/ 1024467 h 1096433"/>
              <a:gd name="connsiteX122" fmla="*/ 480483 w 762000"/>
              <a:gd name="connsiteY122" fmla="*/ 1020233 h 1096433"/>
              <a:gd name="connsiteX123" fmla="*/ 495300 w 762000"/>
              <a:gd name="connsiteY123" fmla="*/ 1016000 h 1096433"/>
              <a:gd name="connsiteX124" fmla="*/ 503767 w 762000"/>
              <a:gd name="connsiteY124" fmla="*/ 1013883 h 1096433"/>
              <a:gd name="connsiteX125" fmla="*/ 512233 w 762000"/>
              <a:gd name="connsiteY125" fmla="*/ 1009650 h 1096433"/>
              <a:gd name="connsiteX126" fmla="*/ 518583 w 762000"/>
              <a:gd name="connsiteY126" fmla="*/ 1007533 h 1096433"/>
              <a:gd name="connsiteX127" fmla="*/ 529167 w 762000"/>
              <a:gd name="connsiteY127" fmla="*/ 1001183 h 1096433"/>
              <a:gd name="connsiteX128" fmla="*/ 535517 w 762000"/>
              <a:gd name="connsiteY128" fmla="*/ 994833 h 1096433"/>
              <a:gd name="connsiteX129" fmla="*/ 541867 w 762000"/>
              <a:gd name="connsiteY129" fmla="*/ 990600 h 1096433"/>
              <a:gd name="connsiteX130" fmla="*/ 550333 w 762000"/>
              <a:gd name="connsiteY130" fmla="*/ 984250 h 1096433"/>
              <a:gd name="connsiteX131" fmla="*/ 554567 w 762000"/>
              <a:gd name="connsiteY131" fmla="*/ 980017 h 1096433"/>
              <a:gd name="connsiteX132" fmla="*/ 569383 w 762000"/>
              <a:gd name="connsiteY132" fmla="*/ 977900 h 1096433"/>
              <a:gd name="connsiteX133" fmla="*/ 579967 w 762000"/>
              <a:gd name="connsiteY133" fmla="*/ 975783 h 1096433"/>
              <a:gd name="connsiteX134" fmla="*/ 592667 w 762000"/>
              <a:gd name="connsiteY134" fmla="*/ 971550 h 1096433"/>
              <a:gd name="connsiteX135" fmla="*/ 613833 w 762000"/>
              <a:gd name="connsiteY135" fmla="*/ 967317 h 1096433"/>
              <a:gd name="connsiteX136" fmla="*/ 630767 w 762000"/>
              <a:gd name="connsiteY136" fmla="*/ 958850 h 1096433"/>
              <a:gd name="connsiteX137" fmla="*/ 649817 w 762000"/>
              <a:gd name="connsiteY137" fmla="*/ 950383 h 1096433"/>
              <a:gd name="connsiteX138" fmla="*/ 662517 w 762000"/>
              <a:gd name="connsiteY138" fmla="*/ 939800 h 1096433"/>
              <a:gd name="connsiteX139" fmla="*/ 668867 w 762000"/>
              <a:gd name="connsiteY139" fmla="*/ 935567 h 1096433"/>
              <a:gd name="connsiteX140" fmla="*/ 683683 w 762000"/>
              <a:gd name="connsiteY140" fmla="*/ 918633 h 1096433"/>
              <a:gd name="connsiteX141" fmla="*/ 700617 w 762000"/>
              <a:gd name="connsiteY141" fmla="*/ 905933 h 1096433"/>
              <a:gd name="connsiteX142" fmla="*/ 713317 w 762000"/>
              <a:gd name="connsiteY142" fmla="*/ 893233 h 1096433"/>
              <a:gd name="connsiteX143" fmla="*/ 715433 w 762000"/>
              <a:gd name="connsiteY143" fmla="*/ 884767 h 1096433"/>
              <a:gd name="connsiteX144" fmla="*/ 719667 w 762000"/>
              <a:gd name="connsiteY144" fmla="*/ 878417 h 1096433"/>
              <a:gd name="connsiteX145" fmla="*/ 723900 w 762000"/>
              <a:gd name="connsiteY145" fmla="*/ 861483 h 1096433"/>
              <a:gd name="connsiteX146" fmla="*/ 728133 w 762000"/>
              <a:gd name="connsiteY146" fmla="*/ 844550 h 1096433"/>
              <a:gd name="connsiteX147" fmla="*/ 730250 w 762000"/>
              <a:gd name="connsiteY147" fmla="*/ 836083 h 1096433"/>
              <a:gd name="connsiteX148" fmla="*/ 734483 w 762000"/>
              <a:gd name="connsiteY148" fmla="*/ 814917 h 1096433"/>
              <a:gd name="connsiteX149" fmla="*/ 732367 w 762000"/>
              <a:gd name="connsiteY149" fmla="*/ 787400 h 1096433"/>
              <a:gd name="connsiteX150" fmla="*/ 719667 w 762000"/>
              <a:gd name="connsiteY150" fmla="*/ 764117 h 1096433"/>
              <a:gd name="connsiteX151" fmla="*/ 713317 w 762000"/>
              <a:gd name="connsiteY151" fmla="*/ 745067 h 1096433"/>
              <a:gd name="connsiteX152" fmla="*/ 709083 w 762000"/>
              <a:gd name="connsiteY152" fmla="*/ 732367 h 1096433"/>
              <a:gd name="connsiteX153" fmla="*/ 706967 w 762000"/>
              <a:gd name="connsiteY153" fmla="*/ 723900 h 1096433"/>
              <a:gd name="connsiteX154" fmla="*/ 698500 w 762000"/>
              <a:gd name="connsiteY154" fmla="*/ 702733 h 1096433"/>
              <a:gd name="connsiteX155" fmla="*/ 696383 w 762000"/>
              <a:gd name="connsiteY155" fmla="*/ 694267 h 1096433"/>
              <a:gd name="connsiteX156" fmla="*/ 692150 w 762000"/>
              <a:gd name="connsiteY156" fmla="*/ 681567 h 1096433"/>
              <a:gd name="connsiteX157" fmla="*/ 690033 w 762000"/>
              <a:gd name="connsiteY157" fmla="*/ 675217 h 1096433"/>
              <a:gd name="connsiteX158" fmla="*/ 692150 w 762000"/>
              <a:gd name="connsiteY158" fmla="*/ 613833 h 1096433"/>
              <a:gd name="connsiteX159" fmla="*/ 696383 w 762000"/>
              <a:gd name="connsiteY159" fmla="*/ 607483 h 1096433"/>
              <a:gd name="connsiteX160" fmla="*/ 698500 w 762000"/>
              <a:gd name="connsiteY160" fmla="*/ 599017 h 1096433"/>
              <a:gd name="connsiteX161" fmla="*/ 702733 w 762000"/>
              <a:gd name="connsiteY161" fmla="*/ 556683 h 1096433"/>
              <a:gd name="connsiteX162" fmla="*/ 706967 w 762000"/>
              <a:gd name="connsiteY162" fmla="*/ 550333 h 1096433"/>
              <a:gd name="connsiteX163" fmla="*/ 713317 w 762000"/>
              <a:gd name="connsiteY163" fmla="*/ 520700 h 1096433"/>
              <a:gd name="connsiteX164" fmla="*/ 717550 w 762000"/>
              <a:gd name="connsiteY164" fmla="*/ 510117 h 1096433"/>
              <a:gd name="connsiteX165" fmla="*/ 719667 w 762000"/>
              <a:gd name="connsiteY165" fmla="*/ 501650 h 1096433"/>
              <a:gd name="connsiteX166" fmla="*/ 721783 w 762000"/>
              <a:gd name="connsiteY166" fmla="*/ 495300 h 1096433"/>
              <a:gd name="connsiteX167" fmla="*/ 726017 w 762000"/>
              <a:gd name="connsiteY167" fmla="*/ 478367 h 1096433"/>
              <a:gd name="connsiteX168" fmla="*/ 734483 w 762000"/>
              <a:gd name="connsiteY168" fmla="*/ 452967 h 1096433"/>
              <a:gd name="connsiteX169" fmla="*/ 736600 w 762000"/>
              <a:gd name="connsiteY169" fmla="*/ 446617 h 1096433"/>
              <a:gd name="connsiteX170" fmla="*/ 738717 w 762000"/>
              <a:gd name="connsiteY170" fmla="*/ 440267 h 1096433"/>
              <a:gd name="connsiteX171" fmla="*/ 740833 w 762000"/>
              <a:gd name="connsiteY171" fmla="*/ 427567 h 1096433"/>
              <a:gd name="connsiteX172" fmla="*/ 742950 w 762000"/>
              <a:gd name="connsiteY172" fmla="*/ 406400 h 1096433"/>
              <a:gd name="connsiteX173" fmla="*/ 745067 w 762000"/>
              <a:gd name="connsiteY173" fmla="*/ 397933 h 1096433"/>
              <a:gd name="connsiteX174" fmla="*/ 751417 w 762000"/>
              <a:gd name="connsiteY174" fmla="*/ 347133 h 1096433"/>
              <a:gd name="connsiteX175" fmla="*/ 753533 w 762000"/>
              <a:gd name="connsiteY175" fmla="*/ 336550 h 1096433"/>
              <a:gd name="connsiteX176" fmla="*/ 755650 w 762000"/>
              <a:gd name="connsiteY176" fmla="*/ 321733 h 1096433"/>
              <a:gd name="connsiteX177" fmla="*/ 757767 w 762000"/>
              <a:gd name="connsiteY177" fmla="*/ 285750 h 1096433"/>
              <a:gd name="connsiteX178" fmla="*/ 759883 w 762000"/>
              <a:gd name="connsiteY178" fmla="*/ 245533 h 1096433"/>
              <a:gd name="connsiteX179" fmla="*/ 762000 w 762000"/>
              <a:gd name="connsiteY179" fmla="*/ 226483 h 1096433"/>
              <a:gd name="connsiteX180" fmla="*/ 759883 w 762000"/>
              <a:gd name="connsiteY180" fmla="*/ 55033 h 1096433"/>
              <a:gd name="connsiteX181" fmla="*/ 732367 w 762000"/>
              <a:gd name="connsiteY181"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39700 w 762000"/>
              <a:gd name="connsiteY55" fmla="*/ 596900 h 1096433"/>
              <a:gd name="connsiteX56" fmla="*/ 69850 w 762000"/>
              <a:gd name="connsiteY56" fmla="*/ 615950 h 1096433"/>
              <a:gd name="connsiteX57" fmla="*/ 69850 w 762000"/>
              <a:gd name="connsiteY57" fmla="*/ 615950 h 1096433"/>
              <a:gd name="connsiteX58" fmla="*/ 67733 w 762000"/>
              <a:gd name="connsiteY58" fmla="*/ 635000 h 1096433"/>
              <a:gd name="connsiteX59" fmla="*/ 65617 w 762000"/>
              <a:gd name="connsiteY59" fmla="*/ 641350 h 1096433"/>
              <a:gd name="connsiteX60" fmla="*/ 61383 w 762000"/>
              <a:gd name="connsiteY60" fmla="*/ 658283 h 1096433"/>
              <a:gd name="connsiteX61" fmla="*/ 57150 w 762000"/>
              <a:gd name="connsiteY61" fmla="*/ 670983 h 1096433"/>
              <a:gd name="connsiteX62" fmla="*/ 55033 w 762000"/>
              <a:gd name="connsiteY62" fmla="*/ 677333 h 1096433"/>
              <a:gd name="connsiteX63" fmla="*/ 52917 w 762000"/>
              <a:gd name="connsiteY63" fmla="*/ 687917 h 1096433"/>
              <a:gd name="connsiteX64" fmla="*/ 46567 w 762000"/>
              <a:gd name="connsiteY64" fmla="*/ 745067 h 1096433"/>
              <a:gd name="connsiteX65" fmla="*/ 42333 w 762000"/>
              <a:gd name="connsiteY65" fmla="*/ 749300 h 1096433"/>
              <a:gd name="connsiteX66" fmla="*/ 40217 w 762000"/>
              <a:gd name="connsiteY66" fmla="*/ 755650 h 1096433"/>
              <a:gd name="connsiteX67" fmla="*/ 31750 w 762000"/>
              <a:gd name="connsiteY67" fmla="*/ 768350 h 1096433"/>
              <a:gd name="connsiteX68" fmla="*/ 25400 w 762000"/>
              <a:gd name="connsiteY68" fmla="*/ 781050 h 1096433"/>
              <a:gd name="connsiteX69" fmla="*/ 16933 w 762000"/>
              <a:gd name="connsiteY69" fmla="*/ 795867 h 1096433"/>
              <a:gd name="connsiteX70" fmla="*/ 8467 w 762000"/>
              <a:gd name="connsiteY70" fmla="*/ 821267 h 1096433"/>
              <a:gd name="connsiteX71" fmla="*/ 6350 w 762000"/>
              <a:gd name="connsiteY71" fmla="*/ 827617 h 1096433"/>
              <a:gd name="connsiteX72" fmla="*/ 4233 w 762000"/>
              <a:gd name="connsiteY72" fmla="*/ 833967 h 1096433"/>
              <a:gd name="connsiteX73" fmla="*/ 2117 w 762000"/>
              <a:gd name="connsiteY73" fmla="*/ 850900 h 1096433"/>
              <a:gd name="connsiteX74" fmla="*/ 0 w 762000"/>
              <a:gd name="connsiteY74" fmla="*/ 859367 h 1096433"/>
              <a:gd name="connsiteX75" fmla="*/ 2117 w 762000"/>
              <a:gd name="connsiteY75" fmla="*/ 878417 h 1096433"/>
              <a:gd name="connsiteX76" fmla="*/ 8467 w 762000"/>
              <a:gd name="connsiteY76" fmla="*/ 901700 h 1096433"/>
              <a:gd name="connsiteX77" fmla="*/ 12700 w 762000"/>
              <a:gd name="connsiteY77" fmla="*/ 910167 h 1096433"/>
              <a:gd name="connsiteX78" fmla="*/ 19050 w 762000"/>
              <a:gd name="connsiteY78" fmla="*/ 933450 h 1096433"/>
              <a:gd name="connsiteX79" fmla="*/ 25400 w 762000"/>
              <a:gd name="connsiteY79" fmla="*/ 960967 h 1096433"/>
              <a:gd name="connsiteX80" fmla="*/ 27517 w 762000"/>
              <a:gd name="connsiteY80" fmla="*/ 967317 h 1096433"/>
              <a:gd name="connsiteX81" fmla="*/ 33867 w 762000"/>
              <a:gd name="connsiteY81" fmla="*/ 973667 h 1096433"/>
              <a:gd name="connsiteX82" fmla="*/ 46567 w 762000"/>
              <a:gd name="connsiteY82" fmla="*/ 990600 h 1096433"/>
              <a:gd name="connsiteX83" fmla="*/ 52917 w 762000"/>
              <a:gd name="connsiteY83" fmla="*/ 994833 h 1096433"/>
              <a:gd name="connsiteX84" fmla="*/ 63500 w 762000"/>
              <a:gd name="connsiteY84" fmla="*/ 1005417 h 1096433"/>
              <a:gd name="connsiteX85" fmla="*/ 69850 w 762000"/>
              <a:gd name="connsiteY85" fmla="*/ 1011767 h 1096433"/>
              <a:gd name="connsiteX86" fmla="*/ 76200 w 762000"/>
              <a:gd name="connsiteY86" fmla="*/ 1018117 h 1096433"/>
              <a:gd name="connsiteX87" fmla="*/ 80433 w 762000"/>
              <a:gd name="connsiteY87" fmla="*/ 1024467 h 1096433"/>
              <a:gd name="connsiteX88" fmla="*/ 88900 w 762000"/>
              <a:gd name="connsiteY88" fmla="*/ 1035050 h 1096433"/>
              <a:gd name="connsiteX89" fmla="*/ 95250 w 762000"/>
              <a:gd name="connsiteY89" fmla="*/ 1056217 h 1096433"/>
              <a:gd name="connsiteX90" fmla="*/ 107950 w 762000"/>
              <a:gd name="connsiteY90" fmla="*/ 1064683 h 1096433"/>
              <a:gd name="connsiteX91" fmla="*/ 120650 w 762000"/>
              <a:gd name="connsiteY91" fmla="*/ 1075267 h 1096433"/>
              <a:gd name="connsiteX92" fmla="*/ 127000 w 762000"/>
              <a:gd name="connsiteY92" fmla="*/ 1077383 h 1096433"/>
              <a:gd name="connsiteX93" fmla="*/ 131233 w 762000"/>
              <a:gd name="connsiteY93" fmla="*/ 1081617 h 1096433"/>
              <a:gd name="connsiteX94" fmla="*/ 141817 w 762000"/>
              <a:gd name="connsiteY94" fmla="*/ 1092200 h 1096433"/>
              <a:gd name="connsiteX95" fmla="*/ 154517 w 762000"/>
              <a:gd name="connsiteY95" fmla="*/ 1096433 h 1096433"/>
              <a:gd name="connsiteX96" fmla="*/ 171450 w 762000"/>
              <a:gd name="connsiteY96" fmla="*/ 1094317 h 1096433"/>
              <a:gd name="connsiteX97" fmla="*/ 177800 w 762000"/>
              <a:gd name="connsiteY97" fmla="*/ 1087967 h 1096433"/>
              <a:gd name="connsiteX98" fmla="*/ 186267 w 762000"/>
              <a:gd name="connsiteY98" fmla="*/ 1081617 h 1096433"/>
              <a:gd name="connsiteX99" fmla="*/ 192617 w 762000"/>
              <a:gd name="connsiteY99" fmla="*/ 1075267 h 1096433"/>
              <a:gd name="connsiteX100" fmla="*/ 201083 w 762000"/>
              <a:gd name="connsiteY100" fmla="*/ 1071033 h 1096433"/>
              <a:gd name="connsiteX101" fmla="*/ 215900 w 762000"/>
              <a:gd name="connsiteY101" fmla="*/ 1060450 h 1096433"/>
              <a:gd name="connsiteX102" fmla="*/ 222250 w 762000"/>
              <a:gd name="connsiteY102" fmla="*/ 1058333 h 1096433"/>
              <a:gd name="connsiteX103" fmla="*/ 234950 w 762000"/>
              <a:gd name="connsiteY103" fmla="*/ 1043517 h 1096433"/>
              <a:gd name="connsiteX104" fmla="*/ 239183 w 762000"/>
              <a:gd name="connsiteY104" fmla="*/ 1035050 h 1096433"/>
              <a:gd name="connsiteX105" fmla="*/ 245533 w 762000"/>
              <a:gd name="connsiteY105" fmla="*/ 1030817 h 1096433"/>
              <a:gd name="connsiteX106" fmla="*/ 256117 w 762000"/>
              <a:gd name="connsiteY106" fmla="*/ 1024467 h 1096433"/>
              <a:gd name="connsiteX107" fmla="*/ 283633 w 762000"/>
              <a:gd name="connsiteY107" fmla="*/ 1026583 h 1096433"/>
              <a:gd name="connsiteX108" fmla="*/ 298450 w 762000"/>
              <a:gd name="connsiteY108" fmla="*/ 1043517 h 1096433"/>
              <a:gd name="connsiteX109" fmla="*/ 304800 w 762000"/>
              <a:gd name="connsiteY109" fmla="*/ 1047750 h 1096433"/>
              <a:gd name="connsiteX110" fmla="*/ 317500 w 762000"/>
              <a:gd name="connsiteY110" fmla="*/ 1060450 h 1096433"/>
              <a:gd name="connsiteX111" fmla="*/ 330200 w 762000"/>
              <a:gd name="connsiteY111" fmla="*/ 1064683 h 1096433"/>
              <a:gd name="connsiteX112" fmla="*/ 336550 w 762000"/>
              <a:gd name="connsiteY112" fmla="*/ 1068917 h 1096433"/>
              <a:gd name="connsiteX113" fmla="*/ 351367 w 762000"/>
              <a:gd name="connsiteY113" fmla="*/ 1073150 h 1096433"/>
              <a:gd name="connsiteX114" fmla="*/ 393700 w 762000"/>
              <a:gd name="connsiteY114" fmla="*/ 1071033 h 1096433"/>
              <a:gd name="connsiteX115" fmla="*/ 410633 w 762000"/>
              <a:gd name="connsiteY115" fmla="*/ 1062567 h 1096433"/>
              <a:gd name="connsiteX116" fmla="*/ 419100 w 762000"/>
              <a:gd name="connsiteY116" fmla="*/ 1058333 h 1096433"/>
              <a:gd name="connsiteX117" fmla="*/ 427567 w 762000"/>
              <a:gd name="connsiteY117" fmla="*/ 1049867 h 1096433"/>
              <a:gd name="connsiteX118" fmla="*/ 436033 w 762000"/>
              <a:gd name="connsiteY118" fmla="*/ 1045633 h 1096433"/>
              <a:gd name="connsiteX119" fmla="*/ 442383 w 762000"/>
              <a:gd name="connsiteY119" fmla="*/ 1039283 h 1096433"/>
              <a:gd name="connsiteX120" fmla="*/ 463550 w 762000"/>
              <a:gd name="connsiteY120" fmla="*/ 1024467 h 1096433"/>
              <a:gd name="connsiteX121" fmla="*/ 480483 w 762000"/>
              <a:gd name="connsiteY121" fmla="*/ 1020233 h 1096433"/>
              <a:gd name="connsiteX122" fmla="*/ 495300 w 762000"/>
              <a:gd name="connsiteY122" fmla="*/ 1016000 h 1096433"/>
              <a:gd name="connsiteX123" fmla="*/ 503767 w 762000"/>
              <a:gd name="connsiteY123" fmla="*/ 1013883 h 1096433"/>
              <a:gd name="connsiteX124" fmla="*/ 512233 w 762000"/>
              <a:gd name="connsiteY124" fmla="*/ 1009650 h 1096433"/>
              <a:gd name="connsiteX125" fmla="*/ 518583 w 762000"/>
              <a:gd name="connsiteY125" fmla="*/ 1007533 h 1096433"/>
              <a:gd name="connsiteX126" fmla="*/ 529167 w 762000"/>
              <a:gd name="connsiteY126" fmla="*/ 1001183 h 1096433"/>
              <a:gd name="connsiteX127" fmla="*/ 535517 w 762000"/>
              <a:gd name="connsiteY127" fmla="*/ 994833 h 1096433"/>
              <a:gd name="connsiteX128" fmla="*/ 541867 w 762000"/>
              <a:gd name="connsiteY128" fmla="*/ 990600 h 1096433"/>
              <a:gd name="connsiteX129" fmla="*/ 550333 w 762000"/>
              <a:gd name="connsiteY129" fmla="*/ 984250 h 1096433"/>
              <a:gd name="connsiteX130" fmla="*/ 554567 w 762000"/>
              <a:gd name="connsiteY130" fmla="*/ 980017 h 1096433"/>
              <a:gd name="connsiteX131" fmla="*/ 569383 w 762000"/>
              <a:gd name="connsiteY131" fmla="*/ 977900 h 1096433"/>
              <a:gd name="connsiteX132" fmla="*/ 579967 w 762000"/>
              <a:gd name="connsiteY132" fmla="*/ 975783 h 1096433"/>
              <a:gd name="connsiteX133" fmla="*/ 592667 w 762000"/>
              <a:gd name="connsiteY133" fmla="*/ 971550 h 1096433"/>
              <a:gd name="connsiteX134" fmla="*/ 613833 w 762000"/>
              <a:gd name="connsiteY134" fmla="*/ 967317 h 1096433"/>
              <a:gd name="connsiteX135" fmla="*/ 630767 w 762000"/>
              <a:gd name="connsiteY135" fmla="*/ 958850 h 1096433"/>
              <a:gd name="connsiteX136" fmla="*/ 649817 w 762000"/>
              <a:gd name="connsiteY136" fmla="*/ 950383 h 1096433"/>
              <a:gd name="connsiteX137" fmla="*/ 662517 w 762000"/>
              <a:gd name="connsiteY137" fmla="*/ 939800 h 1096433"/>
              <a:gd name="connsiteX138" fmla="*/ 668867 w 762000"/>
              <a:gd name="connsiteY138" fmla="*/ 935567 h 1096433"/>
              <a:gd name="connsiteX139" fmla="*/ 683683 w 762000"/>
              <a:gd name="connsiteY139" fmla="*/ 918633 h 1096433"/>
              <a:gd name="connsiteX140" fmla="*/ 700617 w 762000"/>
              <a:gd name="connsiteY140" fmla="*/ 905933 h 1096433"/>
              <a:gd name="connsiteX141" fmla="*/ 713317 w 762000"/>
              <a:gd name="connsiteY141" fmla="*/ 893233 h 1096433"/>
              <a:gd name="connsiteX142" fmla="*/ 715433 w 762000"/>
              <a:gd name="connsiteY142" fmla="*/ 884767 h 1096433"/>
              <a:gd name="connsiteX143" fmla="*/ 719667 w 762000"/>
              <a:gd name="connsiteY143" fmla="*/ 878417 h 1096433"/>
              <a:gd name="connsiteX144" fmla="*/ 723900 w 762000"/>
              <a:gd name="connsiteY144" fmla="*/ 861483 h 1096433"/>
              <a:gd name="connsiteX145" fmla="*/ 728133 w 762000"/>
              <a:gd name="connsiteY145" fmla="*/ 844550 h 1096433"/>
              <a:gd name="connsiteX146" fmla="*/ 730250 w 762000"/>
              <a:gd name="connsiteY146" fmla="*/ 836083 h 1096433"/>
              <a:gd name="connsiteX147" fmla="*/ 734483 w 762000"/>
              <a:gd name="connsiteY147" fmla="*/ 814917 h 1096433"/>
              <a:gd name="connsiteX148" fmla="*/ 732367 w 762000"/>
              <a:gd name="connsiteY148" fmla="*/ 787400 h 1096433"/>
              <a:gd name="connsiteX149" fmla="*/ 719667 w 762000"/>
              <a:gd name="connsiteY149" fmla="*/ 764117 h 1096433"/>
              <a:gd name="connsiteX150" fmla="*/ 713317 w 762000"/>
              <a:gd name="connsiteY150" fmla="*/ 745067 h 1096433"/>
              <a:gd name="connsiteX151" fmla="*/ 709083 w 762000"/>
              <a:gd name="connsiteY151" fmla="*/ 732367 h 1096433"/>
              <a:gd name="connsiteX152" fmla="*/ 706967 w 762000"/>
              <a:gd name="connsiteY152" fmla="*/ 723900 h 1096433"/>
              <a:gd name="connsiteX153" fmla="*/ 698500 w 762000"/>
              <a:gd name="connsiteY153" fmla="*/ 702733 h 1096433"/>
              <a:gd name="connsiteX154" fmla="*/ 696383 w 762000"/>
              <a:gd name="connsiteY154" fmla="*/ 694267 h 1096433"/>
              <a:gd name="connsiteX155" fmla="*/ 692150 w 762000"/>
              <a:gd name="connsiteY155" fmla="*/ 681567 h 1096433"/>
              <a:gd name="connsiteX156" fmla="*/ 690033 w 762000"/>
              <a:gd name="connsiteY156" fmla="*/ 675217 h 1096433"/>
              <a:gd name="connsiteX157" fmla="*/ 692150 w 762000"/>
              <a:gd name="connsiteY157" fmla="*/ 613833 h 1096433"/>
              <a:gd name="connsiteX158" fmla="*/ 696383 w 762000"/>
              <a:gd name="connsiteY158" fmla="*/ 607483 h 1096433"/>
              <a:gd name="connsiteX159" fmla="*/ 698500 w 762000"/>
              <a:gd name="connsiteY159" fmla="*/ 599017 h 1096433"/>
              <a:gd name="connsiteX160" fmla="*/ 702733 w 762000"/>
              <a:gd name="connsiteY160" fmla="*/ 556683 h 1096433"/>
              <a:gd name="connsiteX161" fmla="*/ 706967 w 762000"/>
              <a:gd name="connsiteY161" fmla="*/ 550333 h 1096433"/>
              <a:gd name="connsiteX162" fmla="*/ 713317 w 762000"/>
              <a:gd name="connsiteY162" fmla="*/ 520700 h 1096433"/>
              <a:gd name="connsiteX163" fmla="*/ 717550 w 762000"/>
              <a:gd name="connsiteY163" fmla="*/ 510117 h 1096433"/>
              <a:gd name="connsiteX164" fmla="*/ 719667 w 762000"/>
              <a:gd name="connsiteY164" fmla="*/ 501650 h 1096433"/>
              <a:gd name="connsiteX165" fmla="*/ 721783 w 762000"/>
              <a:gd name="connsiteY165" fmla="*/ 495300 h 1096433"/>
              <a:gd name="connsiteX166" fmla="*/ 726017 w 762000"/>
              <a:gd name="connsiteY166" fmla="*/ 478367 h 1096433"/>
              <a:gd name="connsiteX167" fmla="*/ 734483 w 762000"/>
              <a:gd name="connsiteY167" fmla="*/ 452967 h 1096433"/>
              <a:gd name="connsiteX168" fmla="*/ 736600 w 762000"/>
              <a:gd name="connsiteY168" fmla="*/ 446617 h 1096433"/>
              <a:gd name="connsiteX169" fmla="*/ 738717 w 762000"/>
              <a:gd name="connsiteY169" fmla="*/ 440267 h 1096433"/>
              <a:gd name="connsiteX170" fmla="*/ 740833 w 762000"/>
              <a:gd name="connsiteY170" fmla="*/ 427567 h 1096433"/>
              <a:gd name="connsiteX171" fmla="*/ 742950 w 762000"/>
              <a:gd name="connsiteY171" fmla="*/ 406400 h 1096433"/>
              <a:gd name="connsiteX172" fmla="*/ 745067 w 762000"/>
              <a:gd name="connsiteY172" fmla="*/ 397933 h 1096433"/>
              <a:gd name="connsiteX173" fmla="*/ 751417 w 762000"/>
              <a:gd name="connsiteY173" fmla="*/ 347133 h 1096433"/>
              <a:gd name="connsiteX174" fmla="*/ 753533 w 762000"/>
              <a:gd name="connsiteY174" fmla="*/ 336550 h 1096433"/>
              <a:gd name="connsiteX175" fmla="*/ 755650 w 762000"/>
              <a:gd name="connsiteY175" fmla="*/ 321733 h 1096433"/>
              <a:gd name="connsiteX176" fmla="*/ 757767 w 762000"/>
              <a:gd name="connsiteY176" fmla="*/ 285750 h 1096433"/>
              <a:gd name="connsiteX177" fmla="*/ 759883 w 762000"/>
              <a:gd name="connsiteY177" fmla="*/ 245533 h 1096433"/>
              <a:gd name="connsiteX178" fmla="*/ 762000 w 762000"/>
              <a:gd name="connsiteY178" fmla="*/ 226483 h 1096433"/>
              <a:gd name="connsiteX179" fmla="*/ 759883 w 762000"/>
              <a:gd name="connsiteY179" fmla="*/ 55033 h 1096433"/>
              <a:gd name="connsiteX180" fmla="*/ 732367 w 762000"/>
              <a:gd name="connsiteY180" fmla="*/ 55033 h 109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62000" h="1096433">
                <a:moveTo>
                  <a:pt x="732367" y="55033"/>
                </a:moveTo>
                <a:lnTo>
                  <a:pt x="732367" y="55033"/>
                </a:lnTo>
                <a:cubicBezTo>
                  <a:pt x="731661" y="41628"/>
                  <a:pt x="731413" y="28190"/>
                  <a:pt x="730250" y="14817"/>
                </a:cubicBezTo>
                <a:cubicBezTo>
                  <a:pt x="729998" y="11919"/>
                  <a:pt x="729279" y="9024"/>
                  <a:pt x="728133" y="6350"/>
                </a:cubicBezTo>
                <a:cubicBezTo>
                  <a:pt x="727131" y="4012"/>
                  <a:pt x="725311" y="2117"/>
                  <a:pt x="723900" y="0"/>
                </a:cubicBezTo>
                <a:cubicBezTo>
                  <a:pt x="718901" y="625"/>
                  <a:pt x="700361" y="2710"/>
                  <a:pt x="694267" y="4233"/>
                </a:cubicBezTo>
                <a:cubicBezTo>
                  <a:pt x="689938" y="5315"/>
                  <a:pt x="685280" y="5992"/>
                  <a:pt x="681567" y="8467"/>
                </a:cubicBezTo>
                <a:lnTo>
                  <a:pt x="662517" y="21167"/>
                </a:lnTo>
                <a:lnTo>
                  <a:pt x="656167" y="25400"/>
                </a:lnTo>
                <a:cubicBezTo>
                  <a:pt x="654050" y="26811"/>
                  <a:pt x="651616" y="27834"/>
                  <a:pt x="649817" y="29633"/>
                </a:cubicBezTo>
                <a:cubicBezTo>
                  <a:pt x="647700" y="31750"/>
                  <a:pt x="645903" y="34243"/>
                  <a:pt x="643467" y="35983"/>
                </a:cubicBezTo>
                <a:cubicBezTo>
                  <a:pt x="640899" y="37817"/>
                  <a:pt x="637706" y="38594"/>
                  <a:pt x="635000" y="40217"/>
                </a:cubicBezTo>
                <a:cubicBezTo>
                  <a:pt x="630637" y="42835"/>
                  <a:pt x="627127" y="47074"/>
                  <a:pt x="622300" y="48683"/>
                </a:cubicBezTo>
                <a:cubicBezTo>
                  <a:pt x="620183" y="49389"/>
                  <a:pt x="618128" y="50316"/>
                  <a:pt x="615950" y="50800"/>
                </a:cubicBezTo>
                <a:cubicBezTo>
                  <a:pt x="611760" y="51731"/>
                  <a:pt x="607458" y="52075"/>
                  <a:pt x="603250" y="52917"/>
                </a:cubicBezTo>
                <a:cubicBezTo>
                  <a:pt x="600397" y="53487"/>
                  <a:pt x="597605" y="54328"/>
                  <a:pt x="594783" y="55033"/>
                </a:cubicBezTo>
                <a:cubicBezTo>
                  <a:pt x="580672" y="54328"/>
                  <a:pt x="566530" y="54090"/>
                  <a:pt x="552450" y="52917"/>
                </a:cubicBezTo>
                <a:cubicBezTo>
                  <a:pt x="549551" y="52675"/>
                  <a:pt x="546657" y="51946"/>
                  <a:pt x="543983" y="50800"/>
                </a:cubicBezTo>
                <a:cubicBezTo>
                  <a:pt x="534287" y="46645"/>
                  <a:pt x="540438" y="46320"/>
                  <a:pt x="531283" y="40217"/>
                </a:cubicBezTo>
                <a:cubicBezTo>
                  <a:pt x="529427" y="38979"/>
                  <a:pt x="527050" y="38806"/>
                  <a:pt x="524933" y="38100"/>
                </a:cubicBezTo>
                <a:cubicBezTo>
                  <a:pt x="522111" y="35983"/>
                  <a:pt x="519177" y="34008"/>
                  <a:pt x="516467" y="31750"/>
                </a:cubicBezTo>
                <a:cubicBezTo>
                  <a:pt x="511651" y="27736"/>
                  <a:pt x="512342" y="26051"/>
                  <a:pt x="505883" y="23283"/>
                </a:cubicBezTo>
                <a:cubicBezTo>
                  <a:pt x="503209" y="22137"/>
                  <a:pt x="500203" y="22003"/>
                  <a:pt x="497417" y="21167"/>
                </a:cubicBezTo>
                <a:cubicBezTo>
                  <a:pt x="493143" y="19885"/>
                  <a:pt x="488950" y="18344"/>
                  <a:pt x="484717" y="16933"/>
                </a:cubicBezTo>
                <a:lnTo>
                  <a:pt x="478367" y="14817"/>
                </a:lnTo>
                <a:cubicBezTo>
                  <a:pt x="443089" y="15522"/>
                  <a:pt x="407768" y="15045"/>
                  <a:pt x="372533" y="16933"/>
                </a:cubicBezTo>
                <a:cubicBezTo>
                  <a:pt x="368077" y="17172"/>
                  <a:pt x="364261" y="20614"/>
                  <a:pt x="359833" y="21167"/>
                </a:cubicBezTo>
                <a:lnTo>
                  <a:pt x="342900" y="23283"/>
                </a:lnTo>
                <a:cubicBezTo>
                  <a:pt x="340078" y="23989"/>
                  <a:pt x="337107" y="24254"/>
                  <a:pt x="334433" y="25400"/>
                </a:cubicBezTo>
                <a:cubicBezTo>
                  <a:pt x="329758" y="27403"/>
                  <a:pt x="327265" y="30452"/>
                  <a:pt x="323850" y="33867"/>
                </a:cubicBezTo>
                <a:cubicBezTo>
                  <a:pt x="310437" y="74100"/>
                  <a:pt x="323939" y="31502"/>
                  <a:pt x="319617" y="146050"/>
                </a:cubicBezTo>
                <a:cubicBezTo>
                  <a:pt x="319533" y="148280"/>
                  <a:pt x="318584" y="150450"/>
                  <a:pt x="317500" y="152400"/>
                </a:cubicBezTo>
                <a:cubicBezTo>
                  <a:pt x="315029" y="156848"/>
                  <a:pt x="309033" y="165100"/>
                  <a:pt x="309033" y="165100"/>
                </a:cubicBezTo>
                <a:cubicBezTo>
                  <a:pt x="303784" y="180851"/>
                  <a:pt x="311842" y="159828"/>
                  <a:pt x="298450" y="179917"/>
                </a:cubicBezTo>
                <a:cubicBezTo>
                  <a:pt x="293110" y="187928"/>
                  <a:pt x="296016" y="184468"/>
                  <a:pt x="289983" y="190500"/>
                </a:cubicBezTo>
                <a:cubicBezTo>
                  <a:pt x="284982" y="205509"/>
                  <a:pt x="286620" y="197891"/>
                  <a:pt x="289983" y="226483"/>
                </a:cubicBezTo>
                <a:cubicBezTo>
                  <a:pt x="290244" y="228699"/>
                  <a:pt x="291487" y="230688"/>
                  <a:pt x="292100" y="232833"/>
                </a:cubicBezTo>
                <a:cubicBezTo>
                  <a:pt x="292899" y="235630"/>
                  <a:pt x="293586" y="238460"/>
                  <a:pt x="294217" y="241300"/>
                </a:cubicBezTo>
                <a:cubicBezTo>
                  <a:pt x="296691" y="252433"/>
                  <a:pt x="296685" y="254344"/>
                  <a:pt x="298450" y="266700"/>
                </a:cubicBezTo>
                <a:cubicBezTo>
                  <a:pt x="296018" y="312896"/>
                  <a:pt x="305825" y="297425"/>
                  <a:pt x="283633" y="319617"/>
                </a:cubicBezTo>
                <a:cubicBezTo>
                  <a:pt x="248102" y="355148"/>
                  <a:pt x="293487" y="308656"/>
                  <a:pt x="270933" y="334433"/>
                </a:cubicBezTo>
                <a:cubicBezTo>
                  <a:pt x="267648" y="338188"/>
                  <a:pt x="260350" y="345017"/>
                  <a:pt x="260350" y="345017"/>
                </a:cubicBezTo>
                <a:cubicBezTo>
                  <a:pt x="258880" y="349428"/>
                  <a:pt x="256905" y="356346"/>
                  <a:pt x="254000" y="359833"/>
                </a:cubicBezTo>
                <a:cubicBezTo>
                  <a:pt x="252371" y="361787"/>
                  <a:pt x="249767" y="362656"/>
                  <a:pt x="247650" y="364067"/>
                </a:cubicBezTo>
                <a:cubicBezTo>
                  <a:pt x="242613" y="379181"/>
                  <a:pt x="245893" y="373054"/>
                  <a:pt x="239183" y="383117"/>
                </a:cubicBezTo>
                <a:cubicBezTo>
                  <a:pt x="231470" y="406264"/>
                  <a:pt x="243770" y="371210"/>
                  <a:pt x="232833" y="395817"/>
                </a:cubicBezTo>
                <a:cubicBezTo>
                  <a:pt x="231021" y="399895"/>
                  <a:pt x="230011" y="404284"/>
                  <a:pt x="228600" y="408517"/>
                </a:cubicBezTo>
                <a:lnTo>
                  <a:pt x="226483" y="414867"/>
                </a:lnTo>
                <a:cubicBezTo>
                  <a:pt x="225778" y="416984"/>
                  <a:pt x="225605" y="419361"/>
                  <a:pt x="224367" y="421217"/>
                </a:cubicBezTo>
                <a:cubicBezTo>
                  <a:pt x="221545" y="425450"/>
                  <a:pt x="217509" y="429090"/>
                  <a:pt x="215900" y="433917"/>
                </a:cubicBezTo>
                <a:lnTo>
                  <a:pt x="211667" y="446617"/>
                </a:lnTo>
                <a:lnTo>
                  <a:pt x="209550" y="452967"/>
                </a:lnTo>
                <a:cubicBezTo>
                  <a:pt x="207050" y="480466"/>
                  <a:pt x="207433" y="468457"/>
                  <a:pt x="207433" y="488950"/>
                </a:cubicBezTo>
                <a:lnTo>
                  <a:pt x="207433" y="488950"/>
                </a:lnTo>
                <a:lnTo>
                  <a:pt x="190500" y="537633"/>
                </a:lnTo>
                <a:cubicBezTo>
                  <a:pt x="179211" y="555625"/>
                  <a:pt x="159808" y="583847"/>
                  <a:pt x="139700" y="596900"/>
                </a:cubicBezTo>
                <a:cubicBezTo>
                  <a:pt x="119592" y="609953"/>
                  <a:pt x="93133" y="609600"/>
                  <a:pt x="69850" y="615950"/>
                </a:cubicBezTo>
                <a:lnTo>
                  <a:pt x="69850" y="615950"/>
                </a:lnTo>
                <a:cubicBezTo>
                  <a:pt x="69144" y="622300"/>
                  <a:pt x="68783" y="628698"/>
                  <a:pt x="67733" y="635000"/>
                </a:cubicBezTo>
                <a:cubicBezTo>
                  <a:pt x="67366" y="637201"/>
                  <a:pt x="66204" y="639198"/>
                  <a:pt x="65617" y="641350"/>
                </a:cubicBezTo>
                <a:cubicBezTo>
                  <a:pt x="64086" y="646963"/>
                  <a:pt x="63223" y="652763"/>
                  <a:pt x="61383" y="658283"/>
                </a:cubicBezTo>
                <a:lnTo>
                  <a:pt x="57150" y="670983"/>
                </a:lnTo>
                <a:cubicBezTo>
                  <a:pt x="56444" y="673100"/>
                  <a:pt x="55470" y="675145"/>
                  <a:pt x="55033" y="677333"/>
                </a:cubicBezTo>
                <a:lnTo>
                  <a:pt x="52917" y="687917"/>
                </a:lnTo>
                <a:cubicBezTo>
                  <a:pt x="51693" y="717283"/>
                  <a:pt x="60051" y="728214"/>
                  <a:pt x="46567" y="745067"/>
                </a:cubicBezTo>
                <a:cubicBezTo>
                  <a:pt x="45320" y="746625"/>
                  <a:pt x="43744" y="747889"/>
                  <a:pt x="42333" y="749300"/>
                </a:cubicBezTo>
                <a:cubicBezTo>
                  <a:pt x="41628" y="751417"/>
                  <a:pt x="41300" y="753700"/>
                  <a:pt x="40217" y="755650"/>
                </a:cubicBezTo>
                <a:cubicBezTo>
                  <a:pt x="37746" y="760098"/>
                  <a:pt x="33359" y="763523"/>
                  <a:pt x="31750" y="768350"/>
                </a:cubicBezTo>
                <a:cubicBezTo>
                  <a:pt x="27868" y="779994"/>
                  <a:pt x="31966" y="769559"/>
                  <a:pt x="25400" y="781050"/>
                </a:cubicBezTo>
                <a:cubicBezTo>
                  <a:pt x="14666" y="799836"/>
                  <a:pt x="27241" y="780407"/>
                  <a:pt x="16933" y="795867"/>
                </a:cubicBezTo>
                <a:lnTo>
                  <a:pt x="8467" y="821267"/>
                </a:lnTo>
                <a:lnTo>
                  <a:pt x="6350" y="827617"/>
                </a:lnTo>
                <a:lnTo>
                  <a:pt x="4233" y="833967"/>
                </a:lnTo>
                <a:cubicBezTo>
                  <a:pt x="3528" y="839611"/>
                  <a:pt x="3052" y="845289"/>
                  <a:pt x="2117" y="850900"/>
                </a:cubicBezTo>
                <a:cubicBezTo>
                  <a:pt x="1639" y="853770"/>
                  <a:pt x="0" y="856458"/>
                  <a:pt x="0" y="859367"/>
                </a:cubicBezTo>
                <a:cubicBezTo>
                  <a:pt x="0" y="865756"/>
                  <a:pt x="1007" y="872125"/>
                  <a:pt x="2117" y="878417"/>
                </a:cubicBezTo>
                <a:cubicBezTo>
                  <a:pt x="2442" y="880260"/>
                  <a:pt x="6216" y="896448"/>
                  <a:pt x="8467" y="901700"/>
                </a:cubicBezTo>
                <a:cubicBezTo>
                  <a:pt x="9710" y="904600"/>
                  <a:pt x="11528" y="907237"/>
                  <a:pt x="12700" y="910167"/>
                </a:cubicBezTo>
                <a:cubicBezTo>
                  <a:pt x="16242" y="919024"/>
                  <a:pt x="17532" y="924342"/>
                  <a:pt x="19050" y="933450"/>
                </a:cubicBezTo>
                <a:cubicBezTo>
                  <a:pt x="22714" y="955430"/>
                  <a:pt x="18770" y="941078"/>
                  <a:pt x="25400" y="960967"/>
                </a:cubicBezTo>
                <a:cubicBezTo>
                  <a:pt x="26106" y="963084"/>
                  <a:pt x="25939" y="965739"/>
                  <a:pt x="27517" y="967317"/>
                </a:cubicBezTo>
                <a:cubicBezTo>
                  <a:pt x="29634" y="969434"/>
                  <a:pt x="32029" y="971304"/>
                  <a:pt x="33867" y="973667"/>
                </a:cubicBezTo>
                <a:cubicBezTo>
                  <a:pt x="39449" y="980845"/>
                  <a:pt x="40300" y="985587"/>
                  <a:pt x="46567" y="990600"/>
                </a:cubicBezTo>
                <a:cubicBezTo>
                  <a:pt x="48554" y="992189"/>
                  <a:pt x="51003" y="993158"/>
                  <a:pt x="52917" y="994833"/>
                </a:cubicBezTo>
                <a:cubicBezTo>
                  <a:pt x="56672" y="998118"/>
                  <a:pt x="59972" y="1001889"/>
                  <a:pt x="63500" y="1005417"/>
                </a:cubicBezTo>
                <a:lnTo>
                  <a:pt x="69850" y="1011767"/>
                </a:lnTo>
                <a:cubicBezTo>
                  <a:pt x="71967" y="1013884"/>
                  <a:pt x="74540" y="1015626"/>
                  <a:pt x="76200" y="1018117"/>
                </a:cubicBezTo>
                <a:cubicBezTo>
                  <a:pt x="77611" y="1020234"/>
                  <a:pt x="78844" y="1022481"/>
                  <a:pt x="80433" y="1024467"/>
                </a:cubicBezTo>
                <a:cubicBezTo>
                  <a:pt x="92498" y="1039547"/>
                  <a:pt x="75872" y="1015506"/>
                  <a:pt x="88900" y="1035050"/>
                </a:cubicBezTo>
                <a:cubicBezTo>
                  <a:pt x="89747" y="1038438"/>
                  <a:pt x="93705" y="1055187"/>
                  <a:pt x="95250" y="1056217"/>
                </a:cubicBezTo>
                <a:cubicBezTo>
                  <a:pt x="99483" y="1059039"/>
                  <a:pt x="104352" y="1061085"/>
                  <a:pt x="107950" y="1064683"/>
                </a:cubicBezTo>
                <a:cubicBezTo>
                  <a:pt x="112629" y="1069362"/>
                  <a:pt x="114758" y="1072321"/>
                  <a:pt x="120650" y="1075267"/>
                </a:cubicBezTo>
                <a:cubicBezTo>
                  <a:pt x="122646" y="1076265"/>
                  <a:pt x="124883" y="1076678"/>
                  <a:pt x="127000" y="1077383"/>
                </a:cubicBezTo>
                <a:cubicBezTo>
                  <a:pt x="128411" y="1078794"/>
                  <a:pt x="129986" y="1080059"/>
                  <a:pt x="131233" y="1081617"/>
                </a:cubicBezTo>
                <a:cubicBezTo>
                  <a:pt x="136293" y="1087942"/>
                  <a:pt x="133936" y="1088697"/>
                  <a:pt x="141817" y="1092200"/>
                </a:cubicBezTo>
                <a:cubicBezTo>
                  <a:pt x="145895" y="1094012"/>
                  <a:pt x="154517" y="1096433"/>
                  <a:pt x="154517" y="1096433"/>
                </a:cubicBezTo>
                <a:cubicBezTo>
                  <a:pt x="160161" y="1095728"/>
                  <a:pt x="166104" y="1096261"/>
                  <a:pt x="171450" y="1094317"/>
                </a:cubicBezTo>
                <a:cubicBezTo>
                  <a:pt x="174263" y="1093294"/>
                  <a:pt x="175527" y="1089915"/>
                  <a:pt x="177800" y="1087967"/>
                </a:cubicBezTo>
                <a:cubicBezTo>
                  <a:pt x="180479" y="1085671"/>
                  <a:pt x="183588" y="1083913"/>
                  <a:pt x="186267" y="1081617"/>
                </a:cubicBezTo>
                <a:cubicBezTo>
                  <a:pt x="188540" y="1079669"/>
                  <a:pt x="190181" y="1077007"/>
                  <a:pt x="192617" y="1075267"/>
                </a:cubicBezTo>
                <a:cubicBezTo>
                  <a:pt x="195184" y="1073433"/>
                  <a:pt x="198407" y="1072705"/>
                  <a:pt x="201083" y="1071033"/>
                </a:cubicBezTo>
                <a:cubicBezTo>
                  <a:pt x="204919" y="1068635"/>
                  <a:pt x="211421" y="1062689"/>
                  <a:pt x="215900" y="1060450"/>
                </a:cubicBezTo>
                <a:cubicBezTo>
                  <a:pt x="217896" y="1059452"/>
                  <a:pt x="220133" y="1059039"/>
                  <a:pt x="222250" y="1058333"/>
                </a:cubicBezTo>
                <a:cubicBezTo>
                  <a:pt x="228021" y="1052562"/>
                  <a:pt x="230426" y="1050756"/>
                  <a:pt x="234950" y="1043517"/>
                </a:cubicBezTo>
                <a:cubicBezTo>
                  <a:pt x="236622" y="1040841"/>
                  <a:pt x="237163" y="1037474"/>
                  <a:pt x="239183" y="1035050"/>
                </a:cubicBezTo>
                <a:cubicBezTo>
                  <a:pt x="240812" y="1033096"/>
                  <a:pt x="243547" y="1032406"/>
                  <a:pt x="245533" y="1030817"/>
                </a:cubicBezTo>
                <a:cubicBezTo>
                  <a:pt x="253835" y="1024175"/>
                  <a:pt x="245090" y="1028142"/>
                  <a:pt x="256117" y="1024467"/>
                </a:cubicBezTo>
                <a:cubicBezTo>
                  <a:pt x="265289" y="1025172"/>
                  <a:pt x="274906" y="1023674"/>
                  <a:pt x="283633" y="1026583"/>
                </a:cubicBezTo>
                <a:cubicBezTo>
                  <a:pt x="293933" y="1030016"/>
                  <a:pt x="292511" y="1037578"/>
                  <a:pt x="298450" y="1043517"/>
                </a:cubicBezTo>
                <a:cubicBezTo>
                  <a:pt x="300249" y="1045316"/>
                  <a:pt x="302899" y="1046060"/>
                  <a:pt x="304800" y="1047750"/>
                </a:cubicBezTo>
                <a:cubicBezTo>
                  <a:pt x="309275" y="1051727"/>
                  <a:pt x="311820" y="1058557"/>
                  <a:pt x="317500" y="1060450"/>
                </a:cubicBezTo>
                <a:lnTo>
                  <a:pt x="330200" y="1064683"/>
                </a:lnTo>
                <a:cubicBezTo>
                  <a:pt x="332317" y="1066094"/>
                  <a:pt x="334275" y="1067779"/>
                  <a:pt x="336550" y="1068917"/>
                </a:cubicBezTo>
                <a:cubicBezTo>
                  <a:pt x="339582" y="1070433"/>
                  <a:pt x="348661" y="1072473"/>
                  <a:pt x="351367" y="1073150"/>
                </a:cubicBezTo>
                <a:cubicBezTo>
                  <a:pt x="365478" y="1072444"/>
                  <a:pt x="379791" y="1073517"/>
                  <a:pt x="393700" y="1071033"/>
                </a:cubicBezTo>
                <a:cubicBezTo>
                  <a:pt x="399912" y="1069924"/>
                  <a:pt x="404989" y="1065389"/>
                  <a:pt x="410633" y="1062567"/>
                </a:cubicBezTo>
                <a:cubicBezTo>
                  <a:pt x="413455" y="1061156"/>
                  <a:pt x="416869" y="1060564"/>
                  <a:pt x="419100" y="1058333"/>
                </a:cubicBezTo>
                <a:cubicBezTo>
                  <a:pt x="421922" y="1055511"/>
                  <a:pt x="424374" y="1052262"/>
                  <a:pt x="427567" y="1049867"/>
                </a:cubicBezTo>
                <a:cubicBezTo>
                  <a:pt x="430091" y="1047974"/>
                  <a:pt x="433466" y="1047467"/>
                  <a:pt x="436033" y="1045633"/>
                </a:cubicBezTo>
                <a:cubicBezTo>
                  <a:pt x="438469" y="1043893"/>
                  <a:pt x="440110" y="1041231"/>
                  <a:pt x="442383" y="1039283"/>
                </a:cubicBezTo>
                <a:cubicBezTo>
                  <a:pt x="445457" y="1036648"/>
                  <a:pt x="461562" y="1025130"/>
                  <a:pt x="463550" y="1024467"/>
                </a:cubicBezTo>
                <a:cubicBezTo>
                  <a:pt x="474892" y="1020686"/>
                  <a:pt x="465166" y="1023637"/>
                  <a:pt x="480483" y="1020233"/>
                </a:cubicBezTo>
                <a:cubicBezTo>
                  <a:pt x="495382" y="1016922"/>
                  <a:pt x="482917" y="1019538"/>
                  <a:pt x="495300" y="1016000"/>
                </a:cubicBezTo>
                <a:cubicBezTo>
                  <a:pt x="498097" y="1015201"/>
                  <a:pt x="501043" y="1014905"/>
                  <a:pt x="503767" y="1013883"/>
                </a:cubicBezTo>
                <a:cubicBezTo>
                  <a:pt x="506721" y="1012775"/>
                  <a:pt x="509333" y="1010893"/>
                  <a:pt x="512233" y="1009650"/>
                </a:cubicBezTo>
                <a:cubicBezTo>
                  <a:pt x="514284" y="1008771"/>
                  <a:pt x="516466" y="1008239"/>
                  <a:pt x="518583" y="1007533"/>
                </a:cubicBezTo>
                <a:cubicBezTo>
                  <a:pt x="531773" y="994346"/>
                  <a:pt x="512675" y="1012178"/>
                  <a:pt x="529167" y="1001183"/>
                </a:cubicBezTo>
                <a:cubicBezTo>
                  <a:pt x="531658" y="999523"/>
                  <a:pt x="533217" y="996749"/>
                  <a:pt x="535517" y="994833"/>
                </a:cubicBezTo>
                <a:cubicBezTo>
                  <a:pt x="537471" y="993204"/>
                  <a:pt x="539797" y="992079"/>
                  <a:pt x="541867" y="990600"/>
                </a:cubicBezTo>
                <a:cubicBezTo>
                  <a:pt x="544738" y="988550"/>
                  <a:pt x="547623" y="986508"/>
                  <a:pt x="550333" y="984250"/>
                </a:cubicBezTo>
                <a:cubicBezTo>
                  <a:pt x="551866" y="982972"/>
                  <a:pt x="552674" y="980648"/>
                  <a:pt x="554567" y="980017"/>
                </a:cubicBezTo>
                <a:cubicBezTo>
                  <a:pt x="559300" y="978439"/>
                  <a:pt x="564462" y="978720"/>
                  <a:pt x="569383" y="977900"/>
                </a:cubicBezTo>
                <a:cubicBezTo>
                  <a:pt x="572932" y="977308"/>
                  <a:pt x="576496" y="976730"/>
                  <a:pt x="579967" y="975783"/>
                </a:cubicBezTo>
                <a:cubicBezTo>
                  <a:pt x="584272" y="974609"/>
                  <a:pt x="588265" y="972284"/>
                  <a:pt x="592667" y="971550"/>
                </a:cubicBezTo>
                <a:cubicBezTo>
                  <a:pt x="608236" y="968955"/>
                  <a:pt x="601203" y="970474"/>
                  <a:pt x="613833" y="967317"/>
                </a:cubicBezTo>
                <a:cubicBezTo>
                  <a:pt x="619478" y="964495"/>
                  <a:pt x="624907" y="961194"/>
                  <a:pt x="630767" y="958850"/>
                </a:cubicBezTo>
                <a:cubicBezTo>
                  <a:pt x="638332" y="955824"/>
                  <a:pt x="642891" y="954341"/>
                  <a:pt x="649817" y="950383"/>
                </a:cubicBezTo>
                <a:cubicBezTo>
                  <a:pt x="659853" y="944648"/>
                  <a:pt x="652962" y="947762"/>
                  <a:pt x="662517" y="939800"/>
                </a:cubicBezTo>
                <a:cubicBezTo>
                  <a:pt x="664471" y="938171"/>
                  <a:pt x="666953" y="937242"/>
                  <a:pt x="668867" y="935567"/>
                </a:cubicBezTo>
                <a:cubicBezTo>
                  <a:pt x="686282" y="920329"/>
                  <a:pt x="674116" y="930590"/>
                  <a:pt x="683683" y="918633"/>
                </a:cubicBezTo>
                <a:cubicBezTo>
                  <a:pt x="691188" y="909252"/>
                  <a:pt x="687090" y="919460"/>
                  <a:pt x="700617" y="905933"/>
                </a:cubicBezTo>
                <a:lnTo>
                  <a:pt x="713317" y="893233"/>
                </a:lnTo>
                <a:cubicBezTo>
                  <a:pt x="714022" y="890411"/>
                  <a:pt x="714287" y="887441"/>
                  <a:pt x="715433" y="884767"/>
                </a:cubicBezTo>
                <a:cubicBezTo>
                  <a:pt x="716435" y="882429"/>
                  <a:pt x="718798" y="880808"/>
                  <a:pt x="719667" y="878417"/>
                </a:cubicBezTo>
                <a:cubicBezTo>
                  <a:pt x="721655" y="872949"/>
                  <a:pt x="722489" y="867128"/>
                  <a:pt x="723900" y="861483"/>
                </a:cubicBezTo>
                <a:lnTo>
                  <a:pt x="728133" y="844550"/>
                </a:lnTo>
                <a:cubicBezTo>
                  <a:pt x="728839" y="841728"/>
                  <a:pt x="729838" y="838963"/>
                  <a:pt x="730250" y="836083"/>
                </a:cubicBezTo>
                <a:cubicBezTo>
                  <a:pt x="732683" y="819058"/>
                  <a:pt x="730790" y="826000"/>
                  <a:pt x="734483" y="814917"/>
                </a:cubicBezTo>
                <a:cubicBezTo>
                  <a:pt x="733778" y="805745"/>
                  <a:pt x="734498" y="796349"/>
                  <a:pt x="732367" y="787400"/>
                </a:cubicBezTo>
                <a:cubicBezTo>
                  <a:pt x="728009" y="769095"/>
                  <a:pt x="725285" y="775354"/>
                  <a:pt x="719667" y="764117"/>
                </a:cubicBezTo>
                <a:cubicBezTo>
                  <a:pt x="714358" y="753498"/>
                  <a:pt x="716351" y="755179"/>
                  <a:pt x="713317" y="745067"/>
                </a:cubicBezTo>
                <a:cubicBezTo>
                  <a:pt x="712035" y="740793"/>
                  <a:pt x="710165" y="736696"/>
                  <a:pt x="709083" y="732367"/>
                </a:cubicBezTo>
                <a:cubicBezTo>
                  <a:pt x="708378" y="729545"/>
                  <a:pt x="707945" y="726640"/>
                  <a:pt x="706967" y="723900"/>
                </a:cubicBezTo>
                <a:cubicBezTo>
                  <a:pt x="704411" y="716743"/>
                  <a:pt x="700343" y="710105"/>
                  <a:pt x="698500" y="702733"/>
                </a:cubicBezTo>
                <a:cubicBezTo>
                  <a:pt x="697794" y="699911"/>
                  <a:pt x="697219" y="697053"/>
                  <a:pt x="696383" y="694267"/>
                </a:cubicBezTo>
                <a:cubicBezTo>
                  <a:pt x="695101" y="689993"/>
                  <a:pt x="693561" y="685800"/>
                  <a:pt x="692150" y="681567"/>
                </a:cubicBezTo>
                <a:lnTo>
                  <a:pt x="690033" y="675217"/>
                </a:lnTo>
                <a:cubicBezTo>
                  <a:pt x="690739" y="654756"/>
                  <a:pt x="690239" y="634217"/>
                  <a:pt x="692150" y="613833"/>
                </a:cubicBezTo>
                <a:cubicBezTo>
                  <a:pt x="692387" y="611300"/>
                  <a:pt x="695381" y="609821"/>
                  <a:pt x="696383" y="607483"/>
                </a:cubicBezTo>
                <a:cubicBezTo>
                  <a:pt x="697529" y="604809"/>
                  <a:pt x="697794" y="601839"/>
                  <a:pt x="698500" y="599017"/>
                </a:cubicBezTo>
                <a:cubicBezTo>
                  <a:pt x="698565" y="598107"/>
                  <a:pt x="700011" y="564848"/>
                  <a:pt x="702733" y="556683"/>
                </a:cubicBezTo>
                <a:cubicBezTo>
                  <a:pt x="703537" y="554270"/>
                  <a:pt x="705556" y="552450"/>
                  <a:pt x="706967" y="550333"/>
                </a:cubicBezTo>
                <a:cubicBezTo>
                  <a:pt x="706997" y="550181"/>
                  <a:pt x="711385" y="526497"/>
                  <a:pt x="713317" y="520700"/>
                </a:cubicBezTo>
                <a:cubicBezTo>
                  <a:pt x="714518" y="517096"/>
                  <a:pt x="716349" y="513721"/>
                  <a:pt x="717550" y="510117"/>
                </a:cubicBezTo>
                <a:cubicBezTo>
                  <a:pt x="718470" y="507357"/>
                  <a:pt x="718868" y="504447"/>
                  <a:pt x="719667" y="501650"/>
                </a:cubicBezTo>
                <a:cubicBezTo>
                  <a:pt x="720280" y="499505"/>
                  <a:pt x="721196" y="497452"/>
                  <a:pt x="721783" y="495300"/>
                </a:cubicBezTo>
                <a:cubicBezTo>
                  <a:pt x="723314" y="489687"/>
                  <a:pt x="724177" y="483887"/>
                  <a:pt x="726017" y="478367"/>
                </a:cubicBezTo>
                <a:lnTo>
                  <a:pt x="734483" y="452967"/>
                </a:lnTo>
                <a:lnTo>
                  <a:pt x="736600" y="446617"/>
                </a:lnTo>
                <a:lnTo>
                  <a:pt x="738717" y="440267"/>
                </a:lnTo>
                <a:cubicBezTo>
                  <a:pt x="739422" y="436034"/>
                  <a:pt x="740301" y="431826"/>
                  <a:pt x="740833" y="427567"/>
                </a:cubicBezTo>
                <a:cubicBezTo>
                  <a:pt x="741712" y="420531"/>
                  <a:pt x="741947" y="413420"/>
                  <a:pt x="742950" y="406400"/>
                </a:cubicBezTo>
                <a:cubicBezTo>
                  <a:pt x="743361" y="403520"/>
                  <a:pt x="744547" y="400795"/>
                  <a:pt x="745067" y="397933"/>
                </a:cubicBezTo>
                <a:cubicBezTo>
                  <a:pt x="747024" y="387171"/>
                  <a:pt x="751120" y="349312"/>
                  <a:pt x="751417" y="347133"/>
                </a:cubicBezTo>
                <a:cubicBezTo>
                  <a:pt x="751903" y="343568"/>
                  <a:pt x="752942" y="340099"/>
                  <a:pt x="753533" y="336550"/>
                </a:cubicBezTo>
                <a:cubicBezTo>
                  <a:pt x="754353" y="331629"/>
                  <a:pt x="754944" y="326672"/>
                  <a:pt x="755650" y="321733"/>
                </a:cubicBezTo>
                <a:cubicBezTo>
                  <a:pt x="756356" y="309739"/>
                  <a:pt x="757101" y="297747"/>
                  <a:pt x="757767" y="285750"/>
                </a:cubicBezTo>
                <a:cubicBezTo>
                  <a:pt x="758512" y="272346"/>
                  <a:pt x="758927" y="258923"/>
                  <a:pt x="759883" y="245533"/>
                </a:cubicBezTo>
                <a:cubicBezTo>
                  <a:pt x="760338" y="239160"/>
                  <a:pt x="761294" y="232833"/>
                  <a:pt x="762000" y="226483"/>
                </a:cubicBezTo>
                <a:cubicBezTo>
                  <a:pt x="761294" y="169333"/>
                  <a:pt x="761243" y="112171"/>
                  <a:pt x="759883" y="55033"/>
                </a:cubicBezTo>
                <a:cubicBezTo>
                  <a:pt x="759725" y="48414"/>
                  <a:pt x="736953" y="55033"/>
                  <a:pt x="732367" y="55033"/>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4" name="Freeform: Shape 1033">
            <a:extLst>
              <a:ext uri="{FF2B5EF4-FFF2-40B4-BE49-F238E27FC236}">
                <a16:creationId xmlns:a16="http://schemas.microsoft.com/office/drawing/2014/main" id="{A13A5A7E-9162-4B83-B5A6-727C253FF010}"/>
              </a:ext>
            </a:extLst>
          </p:cNvPr>
          <p:cNvSpPr/>
          <p:nvPr/>
        </p:nvSpPr>
        <p:spPr>
          <a:xfrm rot="3028085">
            <a:off x="927879" y="3119826"/>
            <a:ext cx="1505048" cy="2046816"/>
          </a:xfrm>
          <a:custGeom>
            <a:avLst/>
            <a:gdLst>
              <a:gd name="connsiteX0" fmla="*/ 1335617 w 1505048"/>
              <a:gd name="connsiteY0" fmla="*/ 325966 h 2046816"/>
              <a:gd name="connsiteX1" fmla="*/ 1335617 w 1505048"/>
              <a:gd name="connsiteY1" fmla="*/ 325966 h 2046816"/>
              <a:gd name="connsiteX2" fmla="*/ 1316567 w 1505048"/>
              <a:gd name="connsiteY2" fmla="*/ 311150 h 2046816"/>
              <a:gd name="connsiteX3" fmla="*/ 1312334 w 1505048"/>
              <a:gd name="connsiteY3" fmla="*/ 306916 h 2046816"/>
              <a:gd name="connsiteX4" fmla="*/ 1297517 w 1505048"/>
              <a:gd name="connsiteY4" fmla="*/ 296333 h 2046816"/>
              <a:gd name="connsiteX5" fmla="*/ 1284817 w 1505048"/>
              <a:gd name="connsiteY5" fmla="*/ 283633 h 2046816"/>
              <a:gd name="connsiteX6" fmla="*/ 1267884 w 1505048"/>
              <a:gd name="connsiteY6" fmla="*/ 273050 h 2046816"/>
              <a:gd name="connsiteX7" fmla="*/ 1248834 w 1505048"/>
              <a:gd name="connsiteY7" fmla="*/ 256116 h 2046816"/>
              <a:gd name="connsiteX8" fmla="*/ 1236134 w 1505048"/>
              <a:gd name="connsiteY8" fmla="*/ 251883 h 2046816"/>
              <a:gd name="connsiteX9" fmla="*/ 1219200 w 1505048"/>
              <a:gd name="connsiteY9" fmla="*/ 243416 h 2046816"/>
              <a:gd name="connsiteX10" fmla="*/ 1210734 w 1505048"/>
              <a:gd name="connsiteY10" fmla="*/ 239183 h 2046816"/>
              <a:gd name="connsiteX11" fmla="*/ 1204384 w 1505048"/>
              <a:gd name="connsiteY11" fmla="*/ 237066 h 2046816"/>
              <a:gd name="connsiteX12" fmla="*/ 1193800 w 1505048"/>
              <a:gd name="connsiteY12" fmla="*/ 230716 h 2046816"/>
              <a:gd name="connsiteX13" fmla="*/ 1183217 w 1505048"/>
              <a:gd name="connsiteY13" fmla="*/ 224366 h 2046816"/>
              <a:gd name="connsiteX14" fmla="*/ 1174750 w 1505048"/>
              <a:gd name="connsiteY14" fmla="*/ 213783 h 2046816"/>
              <a:gd name="connsiteX15" fmla="*/ 1166284 w 1505048"/>
              <a:gd name="connsiteY15" fmla="*/ 209550 h 2046816"/>
              <a:gd name="connsiteX16" fmla="*/ 1157817 w 1505048"/>
              <a:gd name="connsiteY16" fmla="*/ 196850 h 2046816"/>
              <a:gd name="connsiteX17" fmla="*/ 1151467 w 1505048"/>
              <a:gd name="connsiteY17" fmla="*/ 192616 h 2046816"/>
              <a:gd name="connsiteX18" fmla="*/ 1140884 w 1505048"/>
              <a:gd name="connsiteY18" fmla="*/ 184150 h 2046816"/>
              <a:gd name="connsiteX19" fmla="*/ 1134534 w 1505048"/>
              <a:gd name="connsiteY19" fmla="*/ 179916 h 2046816"/>
              <a:gd name="connsiteX20" fmla="*/ 1130300 w 1505048"/>
              <a:gd name="connsiteY20" fmla="*/ 175683 h 2046816"/>
              <a:gd name="connsiteX21" fmla="*/ 1126067 w 1505048"/>
              <a:gd name="connsiteY21" fmla="*/ 169333 h 2046816"/>
              <a:gd name="connsiteX22" fmla="*/ 1113367 w 1505048"/>
              <a:gd name="connsiteY22" fmla="*/ 160866 h 2046816"/>
              <a:gd name="connsiteX23" fmla="*/ 1104900 w 1505048"/>
              <a:gd name="connsiteY23" fmla="*/ 152400 h 2046816"/>
              <a:gd name="connsiteX24" fmla="*/ 1094317 w 1505048"/>
              <a:gd name="connsiteY24" fmla="*/ 146050 h 2046816"/>
              <a:gd name="connsiteX25" fmla="*/ 1085850 w 1505048"/>
              <a:gd name="connsiteY25" fmla="*/ 139700 h 2046816"/>
              <a:gd name="connsiteX26" fmla="*/ 1073150 w 1505048"/>
              <a:gd name="connsiteY26" fmla="*/ 129116 h 2046816"/>
              <a:gd name="connsiteX27" fmla="*/ 1066800 w 1505048"/>
              <a:gd name="connsiteY27" fmla="*/ 127000 h 2046816"/>
              <a:gd name="connsiteX28" fmla="*/ 1060450 w 1505048"/>
              <a:gd name="connsiteY28" fmla="*/ 122766 h 2046816"/>
              <a:gd name="connsiteX29" fmla="*/ 1054100 w 1505048"/>
              <a:gd name="connsiteY29" fmla="*/ 120650 h 2046816"/>
              <a:gd name="connsiteX30" fmla="*/ 1049867 w 1505048"/>
              <a:gd name="connsiteY30" fmla="*/ 116416 h 2046816"/>
              <a:gd name="connsiteX31" fmla="*/ 1043517 w 1505048"/>
              <a:gd name="connsiteY31" fmla="*/ 112183 h 2046816"/>
              <a:gd name="connsiteX32" fmla="*/ 1030817 w 1505048"/>
              <a:gd name="connsiteY32" fmla="*/ 105833 h 2046816"/>
              <a:gd name="connsiteX33" fmla="*/ 1020234 w 1505048"/>
              <a:gd name="connsiteY33" fmla="*/ 99483 h 2046816"/>
              <a:gd name="connsiteX34" fmla="*/ 1009650 w 1505048"/>
              <a:gd name="connsiteY34" fmla="*/ 95250 h 2046816"/>
              <a:gd name="connsiteX35" fmla="*/ 994834 w 1505048"/>
              <a:gd name="connsiteY35" fmla="*/ 84666 h 2046816"/>
              <a:gd name="connsiteX36" fmla="*/ 990600 w 1505048"/>
              <a:gd name="connsiteY36" fmla="*/ 78316 h 2046816"/>
              <a:gd name="connsiteX37" fmla="*/ 982134 w 1505048"/>
              <a:gd name="connsiteY37" fmla="*/ 69850 h 2046816"/>
              <a:gd name="connsiteX38" fmla="*/ 975784 w 1505048"/>
              <a:gd name="connsiteY38" fmla="*/ 59266 h 2046816"/>
              <a:gd name="connsiteX39" fmla="*/ 969434 w 1505048"/>
              <a:gd name="connsiteY39" fmla="*/ 50800 h 2046816"/>
              <a:gd name="connsiteX40" fmla="*/ 965200 w 1505048"/>
              <a:gd name="connsiteY40" fmla="*/ 38100 h 2046816"/>
              <a:gd name="connsiteX41" fmla="*/ 960967 w 1505048"/>
              <a:gd name="connsiteY41" fmla="*/ 21166 h 2046816"/>
              <a:gd name="connsiteX42" fmla="*/ 958850 w 1505048"/>
              <a:gd name="connsiteY42" fmla="*/ 14816 h 2046816"/>
              <a:gd name="connsiteX43" fmla="*/ 952500 w 1505048"/>
              <a:gd name="connsiteY43" fmla="*/ 10583 h 2046816"/>
              <a:gd name="connsiteX44" fmla="*/ 948267 w 1505048"/>
              <a:gd name="connsiteY44" fmla="*/ 4233 h 2046816"/>
              <a:gd name="connsiteX45" fmla="*/ 901700 w 1505048"/>
              <a:gd name="connsiteY45" fmla="*/ 0 h 2046816"/>
              <a:gd name="connsiteX46" fmla="*/ 846667 w 1505048"/>
              <a:gd name="connsiteY46" fmla="*/ 2116 h 2046816"/>
              <a:gd name="connsiteX47" fmla="*/ 836084 w 1505048"/>
              <a:gd name="connsiteY47" fmla="*/ 8466 h 2046816"/>
              <a:gd name="connsiteX48" fmla="*/ 812800 w 1505048"/>
              <a:gd name="connsiteY48" fmla="*/ 29633 h 2046816"/>
              <a:gd name="connsiteX49" fmla="*/ 804334 w 1505048"/>
              <a:gd name="connsiteY49" fmla="*/ 46566 h 2046816"/>
              <a:gd name="connsiteX50" fmla="*/ 789517 w 1505048"/>
              <a:gd name="connsiteY50" fmla="*/ 67733 h 2046816"/>
              <a:gd name="connsiteX51" fmla="*/ 781050 w 1505048"/>
              <a:gd name="connsiteY51" fmla="*/ 80433 h 2046816"/>
              <a:gd name="connsiteX52" fmla="*/ 770467 w 1505048"/>
              <a:gd name="connsiteY52" fmla="*/ 88900 h 2046816"/>
              <a:gd name="connsiteX53" fmla="*/ 753534 w 1505048"/>
              <a:gd name="connsiteY53" fmla="*/ 110066 h 2046816"/>
              <a:gd name="connsiteX54" fmla="*/ 732367 w 1505048"/>
              <a:gd name="connsiteY54" fmla="*/ 127000 h 2046816"/>
              <a:gd name="connsiteX55" fmla="*/ 723900 w 1505048"/>
              <a:gd name="connsiteY55" fmla="*/ 137583 h 2046816"/>
              <a:gd name="connsiteX56" fmla="*/ 713317 w 1505048"/>
              <a:gd name="connsiteY56" fmla="*/ 146050 h 2046816"/>
              <a:gd name="connsiteX57" fmla="*/ 690034 w 1505048"/>
              <a:gd name="connsiteY57" fmla="*/ 175683 h 2046816"/>
              <a:gd name="connsiteX58" fmla="*/ 662517 w 1505048"/>
              <a:gd name="connsiteY58" fmla="*/ 203200 h 2046816"/>
              <a:gd name="connsiteX59" fmla="*/ 643467 w 1505048"/>
              <a:gd name="connsiteY59" fmla="*/ 226483 h 2046816"/>
              <a:gd name="connsiteX60" fmla="*/ 637117 w 1505048"/>
              <a:gd name="connsiteY60" fmla="*/ 230716 h 2046816"/>
              <a:gd name="connsiteX61" fmla="*/ 622300 w 1505048"/>
              <a:gd name="connsiteY61" fmla="*/ 234950 h 2046816"/>
              <a:gd name="connsiteX62" fmla="*/ 609600 w 1505048"/>
              <a:gd name="connsiteY62" fmla="*/ 245533 h 2046816"/>
              <a:gd name="connsiteX63" fmla="*/ 584200 w 1505048"/>
              <a:gd name="connsiteY63" fmla="*/ 260350 h 2046816"/>
              <a:gd name="connsiteX64" fmla="*/ 558800 w 1505048"/>
              <a:gd name="connsiteY64" fmla="*/ 283633 h 2046816"/>
              <a:gd name="connsiteX65" fmla="*/ 546100 w 1505048"/>
              <a:gd name="connsiteY65" fmla="*/ 296333 h 2046816"/>
              <a:gd name="connsiteX66" fmla="*/ 539750 w 1505048"/>
              <a:gd name="connsiteY66" fmla="*/ 304800 h 2046816"/>
              <a:gd name="connsiteX67" fmla="*/ 527050 w 1505048"/>
              <a:gd name="connsiteY67" fmla="*/ 317500 h 2046816"/>
              <a:gd name="connsiteX68" fmla="*/ 518584 w 1505048"/>
              <a:gd name="connsiteY68" fmla="*/ 328083 h 2046816"/>
              <a:gd name="connsiteX69" fmla="*/ 514350 w 1505048"/>
              <a:gd name="connsiteY69" fmla="*/ 334433 h 2046816"/>
              <a:gd name="connsiteX70" fmla="*/ 497417 w 1505048"/>
              <a:gd name="connsiteY70" fmla="*/ 351366 h 2046816"/>
              <a:gd name="connsiteX71" fmla="*/ 491067 w 1505048"/>
              <a:gd name="connsiteY71" fmla="*/ 357716 h 2046816"/>
              <a:gd name="connsiteX72" fmla="*/ 478367 w 1505048"/>
              <a:gd name="connsiteY72" fmla="*/ 372533 h 2046816"/>
              <a:gd name="connsiteX73" fmla="*/ 463550 w 1505048"/>
              <a:gd name="connsiteY73" fmla="*/ 385233 h 2046816"/>
              <a:gd name="connsiteX74" fmla="*/ 448734 w 1505048"/>
              <a:gd name="connsiteY74" fmla="*/ 400050 h 2046816"/>
              <a:gd name="connsiteX75" fmla="*/ 442384 w 1505048"/>
              <a:gd name="connsiteY75" fmla="*/ 406400 h 2046816"/>
              <a:gd name="connsiteX76" fmla="*/ 436034 w 1505048"/>
              <a:gd name="connsiteY76" fmla="*/ 410633 h 2046816"/>
              <a:gd name="connsiteX77" fmla="*/ 421217 w 1505048"/>
              <a:gd name="connsiteY77" fmla="*/ 423333 h 2046816"/>
              <a:gd name="connsiteX78" fmla="*/ 416984 w 1505048"/>
              <a:gd name="connsiteY78" fmla="*/ 452966 h 2046816"/>
              <a:gd name="connsiteX79" fmla="*/ 412750 w 1505048"/>
              <a:gd name="connsiteY79" fmla="*/ 463550 h 2046816"/>
              <a:gd name="connsiteX80" fmla="*/ 400050 w 1505048"/>
              <a:gd name="connsiteY80" fmla="*/ 484716 h 2046816"/>
              <a:gd name="connsiteX81" fmla="*/ 376767 w 1505048"/>
              <a:gd name="connsiteY81" fmla="*/ 516466 h 2046816"/>
              <a:gd name="connsiteX82" fmla="*/ 368300 w 1505048"/>
              <a:gd name="connsiteY82" fmla="*/ 524933 h 2046816"/>
              <a:gd name="connsiteX83" fmla="*/ 355600 w 1505048"/>
              <a:gd name="connsiteY83" fmla="*/ 539750 h 2046816"/>
              <a:gd name="connsiteX84" fmla="*/ 336550 w 1505048"/>
              <a:gd name="connsiteY84" fmla="*/ 556683 h 2046816"/>
              <a:gd name="connsiteX85" fmla="*/ 330200 w 1505048"/>
              <a:gd name="connsiteY85" fmla="*/ 563033 h 2046816"/>
              <a:gd name="connsiteX86" fmla="*/ 317500 w 1505048"/>
              <a:gd name="connsiteY86" fmla="*/ 579966 h 2046816"/>
              <a:gd name="connsiteX87" fmla="*/ 311150 w 1505048"/>
              <a:gd name="connsiteY87" fmla="*/ 586316 h 2046816"/>
              <a:gd name="connsiteX88" fmla="*/ 304800 w 1505048"/>
              <a:gd name="connsiteY88" fmla="*/ 601133 h 2046816"/>
              <a:gd name="connsiteX89" fmla="*/ 302684 w 1505048"/>
              <a:gd name="connsiteY89" fmla="*/ 609600 h 2046816"/>
              <a:gd name="connsiteX90" fmla="*/ 298450 w 1505048"/>
              <a:gd name="connsiteY90" fmla="*/ 618066 h 2046816"/>
              <a:gd name="connsiteX91" fmla="*/ 296334 w 1505048"/>
              <a:gd name="connsiteY91" fmla="*/ 624416 h 2046816"/>
              <a:gd name="connsiteX92" fmla="*/ 292100 w 1505048"/>
              <a:gd name="connsiteY92" fmla="*/ 632883 h 2046816"/>
              <a:gd name="connsiteX93" fmla="*/ 287867 w 1505048"/>
              <a:gd name="connsiteY93" fmla="*/ 643466 h 2046816"/>
              <a:gd name="connsiteX94" fmla="*/ 283634 w 1505048"/>
              <a:gd name="connsiteY94" fmla="*/ 651933 h 2046816"/>
              <a:gd name="connsiteX95" fmla="*/ 281517 w 1505048"/>
              <a:gd name="connsiteY95" fmla="*/ 660400 h 2046816"/>
              <a:gd name="connsiteX96" fmla="*/ 273050 w 1505048"/>
              <a:gd name="connsiteY96" fmla="*/ 677333 h 2046816"/>
              <a:gd name="connsiteX97" fmla="*/ 270934 w 1505048"/>
              <a:gd name="connsiteY97" fmla="*/ 683683 h 2046816"/>
              <a:gd name="connsiteX98" fmla="*/ 268817 w 1505048"/>
              <a:gd name="connsiteY98" fmla="*/ 692150 h 2046816"/>
              <a:gd name="connsiteX99" fmla="*/ 264584 w 1505048"/>
              <a:gd name="connsiteY99" fmla="*/ 698500 h 2046816"/>
              <a:gd name="connsiteX100" fmla="*/ 260350 w 1505048"/>
              <a:gd name="connsiteY100" fmla="*/ 713316 h 2046816"/>
              <a:gd name="connsiteX101" fmla="*/ 256117 w 1505048"/>
              <a:gd name="connsiteY101" fmla="*/ 721783 h 2046816"/>
              <a:gd name="connsiteX102" fmla="*/ 247650 w 1505048"/>
              <a:gd name="connsiteY102" fmla="*/ 751416 h 2046816"/>
              <a:gd name="connsiteX103" fmla="*/ 243417 w 1505048"/>
              <a:gd name="connsiteY103" fmla="*/ 764116 h 2046816"/>
              <a:gd name="connsiteX104" fmla="*/ 239184 w 1505048"/>
              <a:gd name="connsiteY104" fmla="*/ 770466 h 2046816"/>
              <a:gd name="connsiteX105" fmla="*/ 230717 w 1505048"/>
              <a:gd name="connsiteY105" fmla="*/ 789516 h 2046816"/>
              <a:gd name="connsiteX106" fmla="*/ 222250 w 1505048"/>
              <a:gd name="connsiteY106" fmla="*/ 808566 h 2046816"/>
              <a:gd name="connsiteX107" fmla="*/ 211667 w 1505048"/>
              <a:gd name="connsiteY107" fmla="*/ 819150 h 2046816"/>
              <a:gd name="connsiteX108" fmla="*/ 207434 w 1505048"/>
              <a:gd name="connsiteY108" fmla="*/ 831850 h 2046816"/>
              <a:gd name="connsiteX109" fmla="*/ 203200 w 1505048"/>
              <a:gd name="connsiteY109" fmla="*/ 836083 h 2046816"/>
              <a:gd name="connsiteX110" fmla="*/ 196850 w 1505048"/>
              <a:gd name="connsiteY110" fmla="*/ 844550 h 2046816"/>
              <a:gd name="connsiteX111" fmla="*/ 190500 w 1505048"/>
              <a:gd name="connsiteY111" fmla="*/ 859366 h 2046816"/>
              <a:gd name="connsiteX112" fmla="*/ 179917 w 1505048"/>
              <a:gd name="connsiteY112" fmla="*/ 876300 h 2046816"/>
              <a:gd name="connsiteX113" fmla="*/ 175684 w 1505048"/>
              <a:gd name="connsiteY113" fmla="*/ 891116 h 2046816"/>
              <a:gd name="connsiteX114" fmla="*/ 171450 w 1505048"/>
              <a:gd name="connsiteY114" fmla="*/ 897466 h 2046816"/>
              <a:gd name="connsiteX115" fmla="*/ 167217 w 1505048"/>
              <a:gd name="connsiteY115" fmla="*/ 914400 h 2046816"/>
              <a:gd name="connsiteX116" fmla="*/ 154517 w 1505048"/>
              <a:gd name="connsiteY116" fmla="*/ 939800 h 2046816"/>
              <a:gd name="connsiteX117" fmla="*/ 148167 w 1505048"/>
              <a:gd name="connsiteY117" fmla="*/ 963083 h 2046816"/>
              <a:gd name="connsiteX118" fmla="*/ 143934 w 1505048"/>
              <a:gd name="connsiteY118" fmla="*/ 969433 h 2046816"/>
              <a:gd name="connsiteX119" fmla="*/ 131234 w 1505048"/>
              <a:gd name="connsiteY119" fmla="*/ 1003300 h 2046816"/>
              <a:gd name="connsiteX120" fmla="*/ 127000 w 1505048"/>
              <a:gd name="connsiteY120" fmla="*/ 1020233 h 2046816"/>
              <a:gd name="connsiteX121" fmla="*/ 124884 w 1505048"/>
              <a:gd name="connsiteY121" fmla="*/ 1032933 h 2046816"/>
              <a:gd name="connsiteX122" fmla="*/ 116417 w 1505048"/>
              <a:gd name="connsiteY122" fmla="*/ 1047750 h 2046816"/>
              <a:gd name="connsiteX123" fmla="*/ 110067 w 1505048"/>
              <a:gd name="connsiteY123" fmla="*/ 1064683 h 2046816"/>
              <a:gd name="connsiteX124" fmla="*/ 97367 w 1505048"/>
              <a:gd name="connsiteY124" fmla="*/ 1085850 h 2046816"/>
              <a:gd name="connsiteX125" fmla="*/ 86784 w 1505048"/>
              <a:gd name="connsiteY125" fmla="*/ 1111250 h 2046816"/>
              <a:gd name="connsiteX126" fmla="*/ 76200 w 1505048"/>
              <a:gd name="connsiteY126" fmla="*/ 1128183 h 2046816"/>
              <a:gd name="connsiteX127" fmla="*/ 59267 w 1505048"/>
              <a:gd name="connsiteY127" fmla="*/ 1155700 h 2046816"/>
              <a:gd name="connsiteX128" fmla="*/ 50800 w 1505048"/>
              <a:gd name="connsiteY128" fmla="*/ 1164166 h 2046816"/>
              <a:gd name="connsiteX129" fmla="*/ 42334 w 1505048"/>
              <a:gd name="connsiteY129" fmla="*/ 1181100 h 2046816"/>
              <a:gd name="connsiteX130" fmla="*/ 38100 w 1505048"/>
              <a:gd name="connsiteY130" fmla="*/ 1185333 h 2046816"/>
              <a:gd name="connsiteX131" fmla="*/ 29634 w 1505048"/>
              <a:gd name="connsiteY131" fmla="*/ 1198033 h 2046816"/>
              <a:gd name="connsiteX132" fmla="*/ 27517 w 1505048"/>
              <a:gd name="connsiteY132" fmla="*/ 1206500 h 2046816"/>
              <a:gd name="connsiteX133" fmla="*/ 23284 w 1505048"/>
              <a:gd name="connsiteY133" fmla="*/ 1212850 h 2046816"/>
              <a:gd name="connsiteX134" fmla="*/ 19050 w 1505048"/>
              <a:gd name="connsiteY134" fmla="*/ 1221316 h 2046816"/>
              <a:gd name="connsiteX135" fmla="*/ 14817 w 1505048"/>
              <a:gd name="connsiteY135" fmla="*/ 1240366 h 2046816"/>
              <a:gd name="connsiteX136" fmla="*/ 12700 w 1505048"/>
              <a:gd name="connsiteY136" fmla="*/ 1246716 h 2046816"/>
              <a:gd name="connsiteX137" fmla="*/ 10584 w 1505048"/>
              <a:gd name="connsiteY137" fmla="*/ 1255183 h 2046816"/>
              <a:gd name="connsiteX138" fmla="*/ 6350 w 1505048"/>
              <a:gd name="connsiteY138" fmla="*/ 1263650 h 2046816"/>
              <a:gd name="connsiteX139" fmla="*/ 0 w 1505048"/>
              <a:gd name="connsiteY139" fmla="*/ 1274233 h 2046816"/>
              <a:gd name="connsiteX140" fmla="*/ 10584 w 1505048"/>
              <a:gd name="connsiteY140" fmla="*/ 1325033 h 2046816"/>
              <a:gd name="connsiteX141" fmla="*/ 16934 w 1505048"/>
              <a:gd name="connsiteY141" fmla="*/ 1333500 h 2046816"/>
              <a:gd name="connsiteX142" fmla="*/ 23284 w 1505048"/>
              <a:gd name="connsiteY142" fmla="*/ 1339850 h 2046816"/>
              <a:gd name="connsiteX143" fmla="*/ 31750 w 1505048"/>
              <a:gd name="connsiteY143" fmla="*/ 1352550 h 2046816"/>
              <a:gd name="connsiteX144" fmla="*/ 33867 w 1505048"/>
              <a:gd name="connsiteY144" fmla="*/ 1361016 h 2046816"/>
              <a:gd name="connsiteX145" fmla="*/ 35984 w 1505048"/>
              <a:gd name="connsiteY145" fmla="*/ 1384300 h 2046816"/>
              <a:gd name="connsiteX146" fmla="*/ 40217 w 1505048"/>
              <a:gd name="connsiteY146" fmla="*/ 1397000 h 2046816"/>
              <a:gd name="connsiteX147" fmla="*/ 46567 w 1505048"/>
              <a:gd name="connsiteY147" fmla="*/ 1401233 h 2046816"/>
              <a:gd name="connsiteX148" fmla="*/ 57150 w 1505048"/>
              <a:gd name="connsiteY148" fmla="*/ 1411816 h 2046816"/>
              <a:gd name="connsiteX149" fmla="*/ 67734 w 1505048"/>
              <a:gd name="connsiteY149" fmla="*/ 1422400 h 2046816"/>
              <a:gd name="connsiteX150" fmla="*/ 80434 w 1505048"/>
              <a:gd name="connsiteY150" fmla="*/ 1430866 h 2046816"/>
              <a:gd name="connsiteX151" fmla="*/ 86784 w 1505048"/>
              <a:gd name="connsiteY151" fmla="*/ 1435100 h 2046816"/>
              <a:gd name="connsiteX152" fmla="*/ 107950 w 1505048"/>
              <a:gd name="connsiteY152" fmla="*/ 1456266 h 2046816"/>
              <a:gd name="connsiteX153" fmla="*/ 112184 w 1505048"/>
              <a:gd name="connsiteY153" fmla="*/ 1460500 h 2046816"/>
              <a:gd name="connsiteX154" fmla="*/ 122767 w 1505048"/>
              <a:gd name="connsiteY154" fmla="*/ 1468966 h 2046816"/>
              <a:gd name="connsiteX155" fmla="*/ 127000 w 1505048"/>
              <a:gd name="connsiteY155" fmla="*/ 1477433 h 2046816"/>
              <a:gd name="connsiteX156" fmla="*/ 137584 w 1505048"/>
              <a:gd name="connsiteY156" fmla="*/ 1494366 h 2046816"/>
              <a:gd name="connsiteX157" fmla="*/ 146050 w 1505048"/>
              <a:gd name="connsiteY157" fmla="*/ 1507066 h 2046816"/>
              <a:gd name="connsiteX158" fmla="*/ 152400 w 1505048"/>
              <a:gd name="connsiteY158" fmla="*/ 1521883 h 2046816"/>
              <a:gd name="connsiteX159" fmla="*/ 162984 w 1505048"/>
              <a:gd name="connsiteY159" fmla="*/ 1536700 h 2046816"/>
              <a:gd name="connsiteX160" fmla="*/ 167217 w 1505048"/>
              <a:gd name="connsiteY160" fmla="*/ 1545166 h 2046816"/>
              <a:gd name="connsiteX161" fmla="*/ 188384 w 1505048"/>
              <a:gd name="connsiteY161" fmla="*/ 1568450 h 2046816"/>
              <a:gd name="connsiteX162" fmla="*/ 192617 w 1505048"/>
              <a:gd name="connsiteY162" fmla="*/ 1576916 h 2046816"/>
              <a:gd name="connsiteX163" fmla="*/ 203200 w 1505048"/>
              <a:gd name="connsiteY163" fmla="*/ 1587500 h 2046816"/>
              <a:gd name="connsiteX164" fmla="*/ 213784 w 1505048"/>
              <a:gd name="connsiteY164" fmla="*/ 1598083 h 2046816"/>
              <a:gd name="connsiteX165" fmla="*/ 220134 w 1505048"/>
              <a:gd name="connsiteY165" fmla="*/ 1604433 h 2046816"/>
              <a:gd name="connsiteX166" fmla="*/ 226484 w 1505048"/>
              <a:gd name="connsiteY166" fmla="*/ 1606550 h 2046816"/>
              <a:gd name="connsiteX167" fmla="*/ 241300 w 1505048"/>
              <a:gd name="connsiteY167" fmla="*/ 1617133 h 2046816"/>
              <a:gd name="connsiteX168" fmla="*/ 254000 w 1505048"/>
              <a:gd name="connsiteY168" fmla="*/ 1625600 h 2046816"/>
              <a:gd name="connsiteX169" fmla="*/ 270934 w 1505048"/>
              <a:gd name="connsiteY169" fmla="*/ 1631950 h 2046816"/>
              <a:gd name="connsiteX170" fmla="*/ 283634 w 1505048"/>
              <a:gd name="connsiteY170" fmla="*/ 1634066 h 2046816"/>
              <a:gd name="connsiteX171" fmla="*/ 302684 w 1505048"/>
              <a:gd name="connsiteY171" fmla="*/ 1640416 h 2046816"/>
              <a:gd name="connsiteX172" fmla="*/ 315384 w 1505048"/>
              <a:gd name="connsiteY172" fmla="*/ 1644650 h 2046816"/>
              <a:gd name="connsiteX173" fmla="*/ 328084 w 1505048"/>
              <a:gd name="connsiteY173" fmla="*/ 1646766 h 2046816"/>
              <a:gd name="connsiteX174" fmla="*/ 334434 w 1505048"/>
              <a:gd name="connsiteY174" fmla="*/ 1648883 h 2046816"/>
              <a:gd name="connsiteX175" fmla="*/ 366184 w 1505048"/>
              <a:gd name="connsiteY175" fmla="*/ 1653116 h 2046816"/>
              <a:gd name="connsiteX176" fmla="*/ 400050 w 1505048"/>
              <a:gd name="connsiteY176" fmla="*/ 1659466 h 2046816"/>
              <a:gd name="connsiteX177" fmla="*/ 442384 w 1505048"/>
              <a:gd name="connsiteY177" fmla="*/ 1663700 h 2046816"/>
              <a:gd name="connsiteX178" fmla="*/ 465667 w 1505048"/>
              <a:gd name="connsiteY178" fmla="*/ 1670050 h 2046816"/>
              <a:gd name="connsiteX179" fmla="*/ 480484 w 1505048"/>
              <a:gd name="connsiteY179" fmla="*/ 1676400 h 2046816"/>
              <a:gd name="connsiteX180" fmla="*/ 488950 w 1505048"/>
              <a:gd name="connsiteY180" fmla="*/ 1678516 h 2046816"/>
              <a:gd name="connsiteX181" fmla="*/ 510117 w 1505048"/>
              <a:gd name="connsiteY181" fmla="*/ 1682750 h 2046816"/>
              <a:gd name="connsiteX182" fmla="*/ 520700 w 1505048"/>
              <a:gd name="connsiteY182" fmla="*/ 1684866 h 2046816"/>
              <a:gd name="connsiteX183" fmla="*/ 531284 w 1505048"/>
              <a:gd name="connsiteY183" fmla="*/ 1686983 h 2046816"/>
              <a:gd name="connsiteX184" fmla="*/ 554567 w 1505048"/>
              <a:gd name="connsiteY184" fmla="*/ 1695450 h 2046816"/>
              <a:gd name="connsiteX185" fmla="*/ 567267 w 1505048"/>
              <a:gd name="connsiteY185" fmla="*/ 1699683 h 2046816"/>
              <a:gd name="connsiteX186" fmla="*/ 584200 w 1505048"/>
              <a:gd name="connsiteY186" fmla="*/ 1720850 h 2046816"/>
              <a:gd name="connsiteX187" fmla="*/ 584200 w 1505048"/>
              <a:gd name="connsiteY187" fmla="*/ 1720850 h 2046816"/>
              <a:gd name="connsiteX188" fmla="*/ 594784 w 1505048"/>
              <a:gd name="connsiteY188" fmla="*/ 1735666 h 2046816"/>
              <a:gd name="connsiteX189" fmla="*/ 599017 w 1505048"/>
              <a:gd name="connsiteY189" fmla="*/ 1744133 h 2046816"/>
              <a:gd name="connsiteX190" fmla="*/ 601134 w 1505048"/>
              <a:gd name="connsiteY190" fmla="*/ 1750483 h 2046816"/>
              <a:gd name="connsiteX191" fmla="*/ 607484 w 1505048"/>
              <a:gd name="connsiteY191" fmla="*/ 1758950 h 2046816"/>
              <a:gd name="connsiteX192" fmla="*/ 615950 w 1505048"/>
              <a:gd name="connsiteY192" fmla="*/ 1771650 h 2046816"/>
              <a:gd name="connsiteX193" fmla="*/ 620184 w 1505048"/>
              <a:gd name="connsiteY193" fmla="*/ 1782233 h 2046816"/>
              <a:gd name="connsiteX194" fmla="*/ 624417 w 1505048"/>
              <a:gd name="connsiteY194" fmla="*/ 1788583 h 2046816"/>
              <a:gd name="connsiteX195" fmla="*/ 630767 w 1505048"/>
              <a:gd name="connsiteY195" fmla="*/ 1799166 h 2046816"/>
              <a:gd name="connsiteX196" fmla="*/ 637117 w 1505048"/>
              <a:gd name="connsiteY196" fmla="*/ 1803400 h 2046816"/>
              <a:gd name="connsiteX197" fmla="*/ 639234 w 1505048"/>
              <a:gd name="connsiteY197" fmla="*/ 1809750 h 2046816"/>
              <a:gd name="connsiteX198" fmla="*/ 649817 w 1505048"/>
              <a:gd name="connsiteY198" fmla="*/ 1822450 h 2046816"/>
              <a:gd name="connsiteX199" fmla="*/ 658284 w 1505048"/>
              <a:gd name="connsiteY199" fmla="*/ 1835150 h 2046816"/>
              <a:gd name="connsiteX200" fmla="*/ 662517 w 1505048"/>
              <a:gd name="connsiteY200" fmla="*/ 1841500 h 2046816"/>
              <a:gd name="connsiteX201" fmla="*/ 681567 w 1505048"/>
              <a:gd name="connsiteY201" fmla="*/ 1862666 h 2046816"/>
              <a:gd name="connsiteX202" fmla="*/ 698500 w 1505048"/>
              <a:gd name="connsiteY202" fmla="*/ 1877483 h 2046816"/>
              <a:gd name="connsiteX203" fmla="*/ 702734 w 1505048"/>
              <a:gd name="connsiteY203" fmla="*/ 1883833 h 2046816"/>
              <a:gd name="connsiteX204" fmla="*/ 709084 w 1505048"/>
              <a:gd name="connsiteY204" fmla="*/ 1885950 h 2046816"/>
              <a:gd name="connsiteX205" fmla="*/ 726017 w 1505048"/>
              <a:gd name="connsiteY205" fmla="*/ 1898650 h 2046816"/>
              <a:gd name="connsiteX206" fmla="*/ 738717 w 1505048"/>
              <a:gd name="connsiteY206" fmla="*/ 1911350 h 2046816"/>
              <a:gd name="connsiteX207" fmla="*/ 753534 w 1505048"/>
              <a:gd name="connsiteY207" fmla="*/ 1921933 h 2046816"/>
              <a:gd name="connsiteX208" fmla="*/ 766234 w 1505048"/>
              <a:gd name="connsiteY208" fmla="*/ 1932516 h 2046816"/>
              <a:gd name="connsiteX209" fmla="*/ 770467 w 1505048"/>
              <a:gd name="connsiteY209" fmla="*/ 1936750 h 2046816"/>
              <a:gd name="connsiteX210" fmla="*/ 781050 w 1505048"/>
              <a:gd name="connsiteY210" fmla="*/ 1943100 h 2046816"/>
              <a:gd name="connsiteX211" fmla="*/ 785284 w 1505048"/>
              <a:gd name="connsiteY211" fmla="*/ 1947333 h 2046816"/>
              <a:gd name="connsiteX212" fmla="*/ 791634 w 1505048"/>
              <a:gd name="connsiteY212" fmla="*/ 1951566 h 2046816"/>
              <a:gd name="connsiteX213" fmla="*/ 800100 w 1505048"/>
              <a:gd name="connsiteY213" fmla="*/ 1957916 h 2046816"/>
              <a:gd name="connsiteX214" fmla="*/ 806450 w 1505048"/>
              <a:gd name="connsiteY214" fmla="*/ 1962150 h 2046816"/>
              <a:gd name="connsiteX215" fmla="*/ 810684 w 1505048"/>
              <a:gd name="connsiteY215" fmla="*/ 1966383 h 2046816"/>
              <a:gd name="connsiteX216" fmla="*/ 819150 w 1505048"/>
              <a:gd name="connsiteY216" fmla="*/ 1970616 h 2046816"/>
              <a:gd name="connsiteX217" fmla="*/ 825500 w 1505048"/>
              <a:gd name="connsiteY217" fmla="*/ 1974850 h 2046816"/>
              <a:gd name="connsiteX218" fmla="*/ 844550 w 1505048"/>
              <a:gd name="connsiteY218" fmla="*/ 1983316 h 2046816"/>
              <a:gd name="connsiteX219" fmla="*/ 850900 w 1505048"/>
              <a:gd name="connsiteY219" fmla="*/ 1985433 h 2046816"/>
              <a:gd name="connsiteX220" fmla="*/ 861484 w 1505048"/>
              <a:gd name="connsiteY220" fmla="*/ 1989666 h 2046816"/>
              <a:gd name="connsiteX221" fmla="*/ 874184 w 1505048"/>
              <a:gd name="connsiteY221" fmla="*/ 1993900 h 2046816"/>
              <a:gd name="connsiteX222" fmla="*/ 880534 w 1505048"/>
              <a:gd name="connsiteY222" fmla="*/ 1996016 h 2046816"/>
              <a:gd name="connsiteX223" fmla="*/ 889000 w 1505048"/>
              <a:gd name="connsiteY223" fmla="*/ 2000250 h 2046816"/>
              <a:gd name="connsiteX224" fmla="*/ 895350 w 1505048"/>
              <a:gd name="connsiteY224" fmla="*/ 2004483 h 2046816"/>
              <a:gd name="connsiteX225" fmla="*/ 903817 w 1505048"/>
              <a:gd name="connsiteY225" fmla="*/ 2006600 h 2046816"/>
              <a:gd name="connsiteX226" fmla="*/ 914400 w 1505048"/>
              <a:gd name="connsiteY226" fmla="*/ 2010833 h 2046816"/>
              <a:gd name="connsiteX227" fmla="*/ 931334 w 1505048"/>
              <a:gd name="connsiteY227" fmla="*/ 2023533 h 2046816"/>
              <a:gd name="connsiteX228" fmla="*/ 939800 w 1505048"/>
              <a:gd name="connsiteY228" fmla="*/ 2025650 h 2046816"/>
              <a:gd name="connsiteX229" fmla="*/ 956734 w 1505048"/>
              <a:gd name="connsiteY229" fmla="*/ 2034116 h 2046816"/>
              <a:gd name="connsiteX230" fmla="*/ 971550 w 1505048"/>
              <a:gd name="connsiteY230" fmla="*/ 2038350 h 2046816"/>
              <a:gd name="connsiteX231" fmla="*/ 992717 w 1505048"/>
              <a:gd name="connsiteY231" fmla="*/ 2046816 h 2046816"/>
              <a:gd name="connsiteX232" fmla="*/ 1121834 w 1505048"/>
              <a:gd name="connsiteY232" fmla="*/ 2044700 h 2046816"/>
              <a:gd name="connsiteX233" fmla="*/ 1191684 w 1505048"/>
              <a:gd name="connsiteY233" fmla="*/ 2040466 h 2046816"/>
              <a:gd name="connsiteX234" fmla="*/ 1200150 w 1505048"/>
              <a:gd name="connsiteY234" fmla="*/ 2034116 h 2046816"/>
              <a:gd name="connsiteX235" fmla="*/ 1210734 w 1505048"/>
              <a:gd name="connsiteY235" fmla="*/ 2027766 h 2046816"/>
              <a:gd name="connsiteX236" fmla="*/ 1214967 w 1505048"/>
              <a:gd name="connsiteY236" fmla="*/ 2021416 h 2046816"/>
              <a:gd name="connsiteX237" fmla="*/ 1221317 w 1505048"/>
              <a:gd name="connsiteY237" fmla="*/ 2017183 h 2046816"/>
              <a:gd name="connsiteX238" fmla="*/ 1227667 w 1505048"/>
              <a:gd name="connsiteY238" fmla="*/ 2010833 h 2046816"/>
              <a:gd name="connsiteX239" fmla="*/ 1240367 w 1505048"/>
              <a:gd name="connsiteY239" fmla="*/ 2004483 h 2046816"/>
              <a:gd name="connsiteX240" fmla="*/ 1282700 w 1505048"/>
              <a:gd name="connsiteY240" fmla="*/ 2008716 h 2046816"/>
              <a:gd name="connsiteX241" fmla="*/ 1291167 w 1505048"/>
              <a:gd name="connsiteY241" fmla="*/ 2010833 h 2046816"/>
              <a:gd name="connsiteX242" fmla="*/ 1322917 w 1505048"/>
              <a:gd name="connsiteY242" fmla="*/ 2015066 h 2046816"/>
              <a:gd name="connsiteX243" fmla="*/ 1369484 w 1505048"/>
              <a:gd name="connsiteY243" fmla="*/ 2010833 h 2046816"/>
              <a:gd name="connsiteX244" fmla="*/ 1380067 w 1505048"/>
              <a:gd name="connsiteY244" fmla="*/ 2008716 h 2046816"/>
              <a:gd name="connsiteX245" fmla="*/ 1386417 w 1505048"/>
              <a:gd name="connsiteY245" fmla="*/ 2002366 h 2046816"/>
              <a:gd name="connsiteX246" fmla="*/ 1392767 w 1505048"/>
              <a:gd name="connsiteY246" fmla="*/ 1998133 h 2046816"/>
              <a:gd name="connsiteX247" fmla="*/ 1405467 w 1505048"/>
              <a:gd name="connsiteY247" fmla="*/ 1985433 h 2046816"/>
              <a:gd name="connsiteX248" fmla="*/ 1416050 w 1505048"/>
              <a:gd name="connsiteY248" fmla="*/ 1976966 h 2046816"/>
              <a:gd name="connsiteX249" fmla="*/ 1426634 w 1505048"/>
              <a:gd name="connsiteY249" fmla="*/ 1968500 h 2046816"/>
              <a:gd name="connsiteX250" fmla="*/ 1428750 w 1505048"/>
              <a:gd name="connsiteY250" fmla="*/ 1962150 h 2046816"/>
              <a:gd name="connsiteX251" fmla="*/ 1432984 w 1505048"/>
              <a:gd name="connsiteY251" fmla="*/ 1928283 h 2046816"/>
              <a:gd name="connsiteX252" fmla="*/ 1430867 w 1505048"/>
              <a:gd name="connsiteY252" fmla="*/ 1483783 h 2046816"/>
              <a:gd name="connsiteX253" fmla="*/ 1435100 w 1505048"/>
              <a:gd name="connsiteY253" fmla="*/ 1468966 h 2046816"/>
              <a:gd name="connsiteX254" fmla="*/ 1439334 w 1505048"/>
              <a:gd name="connsiteY254" fmla="*/ 1447800 h 2046816"/>
              <a:gd name="connsiteX255" fmla="*/ 1443567 w 1505048"/>
              <a:gd name="connsiteY255" fmla="*/ 1435100 h 2046816"/>
              <a:gd name="connsiteX256" fmla="*/ 1445684 w 1505048"/>
              <a:gd name="connsiteY256" fmla="*/ 1428750 h 2046816"/>
              <a:gd name="connsiteX257" fmla="*/ 1449917 w 1505048"/>
              <a:gd name="connsiteY257" fmla="*/ 1418166 h 2046816"/>
              <a:gd name="connsiteX258" fmla="*/ 1454150 w 1505048"/>
              <a:gd name="connsiteY258" fmla="*/ 1399116 h 2046816"/>
              <a:gd name="connsiteX259" fmla="*/ 1458384 w 1505048"/>
              <a:gd name="connsiteY259" fmla="*/ 1377950 h 2046816"/>
              <a:gd name="connsiteX260" fmla="*/ 1460500 w 1505048"/>
              <a:gd name="connsiteY260" fmla="*/ 1356783 h 2046816"/>
              <a:gd name="connsiteX261" fmla="*/ 1456267 w 1505048"/>
              <a:gd name="connsiteY261" fmla="*/ 1286933 h 2046816"/>
              <a:gd name="connsiteX262" fmla="*/ 1449917 w 1505048"/>
              <a:gd name="connsiteY262" fmla="*/ 1250950 h 2046816"/>
              <a:gd name="connsiteX263" fmla="*/ 1445684 w 1505048"/>
              <a:gd name="connsiteY263" fmla="*/ 1204383 h 2046816"/>
              <a:gd name="connsiteX264" fmla="*/ 1447800 w 1505048"/>
              <a:gd name="connsiteY264" fmla="*/ 1168400 h 2046816"/>
              <a:gd name="connsiteX265" fmla="*/ 1456267 w 1505048"/>
              <a:gd name="connsiteY265" fmla="*/ 1140883 h 2046816"/>
              <a:gd name="connsiteX266" fmla="*/ 1460500 w 1505048"/>
              <a:gd name="connsiteY266" fmla="*/ 1134533 h 2046816"/>
              <a:gd name="connsiteX267" fmla="*/ 1464734 w 1505048"/>
              <a:gd name="connsiteY267" fmla="*/ 1113366 h 2046816"/>
              <a:gd name="connsiteX268" fmla="*/ 1466850 w 1505048"/>
              <a:gd name="connsiteY268" fmla="*/ 1098550 h 2046816"/>
              <a:gd name="connsiteX269" fmla="*/ 1468967 w 1505048"/>
              <a:gd name="connsiteY269" fmla="*/ 1085850 h 2046816"/>
              <a:gd name="connsiteX270" fmla="*/ 1473200 w 1505048"/>
              <a:gd name="connsiteY270" fmla="*/ 1058333 h 2046816"/>
              <a:gd name="connsiteX271" fmla="*/ 1475317 w 1505048"/>
              <a:gd name="connsiteY271" fmla="*/ 1035050 h 2046816"/>
              <a:gd name="connsiteX272" fmla="*/ 1479550 w 1505048"/>
              <a:gd name="connsiteY272" fmla="*/ 1026583 h 2046816"/>
              <a:gd name="connsiteX273" fmla="*/ 1481667 w 1505048"/>
              <a:gd name="connsiteY273" fmla="*/ 1018116 h 2046816"/>
              <a:gd name="connsiteX274" fmla="*/ 1485900 w 1505048"/>
              <a:gd name="connsiteY274" fmla="*/ 999066 h 2046816"/>
              <a:gd name="connsiteX275" fmla="*/ 1488017 w 1505048"/>
              <a:gd name="connsiteY275" fmla="*/ 980016 h 2046816"/>
              <a:gd name="connsiteX276" fmla="*/ 1490134 w 1505048"/>
              <a:gd name="connsiteY276" fmla="*/ 971550 h 2046816"/>
              <a:gd name="connsiteX277" fmla="*/ 1492250 w 1505048"/>
              <a:gd name="connsiteY277" fmla="*/ 960966 h 2046816"/>
              <a:gd name="connsiteX278" fmla="*/ 1498600 w 1505048"/>
              <a:gd name="connsiteY278" fmla="*/ 944033 h 2046816"/>
              <a:gd name="connsiteX279" fmla="*/ 1500717 w 1505048"/>
              <a:gd name="connsiteY279" fmla="*/ 751416 h 2046816"/>
              <a:gd name="connsiteX280" fmla="*/ 1496484 w 1505048"/>
              <a:gd name="connsiteY280" fmla="*/ 719666 h 2046816"/>
              <a:gd name="connsiteX281" fmla="*/ 1492250 w 1505048"/>
              <a:gd name="connsiteY281" fmla="*/ 713316 h 2046816"/>
              <a:gd name="connsiteX282" fmla="*/ 1490134 w 1505048"/>
              <a:gd name="connsiteY282" fmla="*/ 706966 h 2046816"/>
              <a:gd name="connsiteX283" fmla="*/ 1485900 w 1505048"/>
              <a:gd name="connsiteY283" fmla="*/ 681566 h 2046816"/>
              <a:gd name="connsiteX284" fmla="*/ 1483784 w 1505048"/>
              <a:gd name="connsiteY284" fmla="*/ 675216 h 2046816"/>
              <a:gd name="connsiteX285" fmla="*/ 1479550 w 1505048"/>
              <a:gd name="connsiteY285" fmla="*/ 658283 h 2046816"/>
              <a:gd name="connsiteX286" fmla="*/ 1475317 w 1505048"/>
              <a:gd name="connsiteY286" fmla="*/ 645583 h 2046816"/>
              <a:gd name="connsiteX287" fmla="*/ 1471084 w 1505048"/>
              <a:gd name="connsiteY287" fmla="*/ 630766 h 2046816"/>
              <a:gd name="connsiteX288" fmla="*/ 1466850 w 1505048"/>
              <a:gd name="connsiteY288" fmla="*/ 626533 h 2046816"/>
              <a:gd name="connsiteX289" fmla="*/ 1460500 w 1505048"/>
              <a:gd name="connsiteY289" fmla="*/ 613833 h 2046816"/>
              <a:gd name="connsiteX290" fmla="*/ 1454150 w 1505048"/>
              <a:gd name="connsiteY290" fmla="*/ 596900 h 2046816"/>
              <a:gd name="connsiteX291" fmla="*/ 1449917 w 1505048"/>
              <a:gd name="connsiteY291" fmla="*/ 571500 h 2046816"/>
              <a:gd name="connsiteX292" fmla="*/ 1447800 w 1505048"/>
              <a:gd name="connsiteY292" fmla="*/ 563033 h 2046816"/>
              <a:gd name="connsiteX293" fmla="*/ 1445684 w 1505048"/>
              <a:gd name="connsiteY293" fmla="*/ 552450 h 2046816"/>
              <a:gd name="connsiteX294" fmla="*/ 1441450 w 1505048"/>
              <a:gd name="connsiteY294" fmla="*/ 541866 h 2046816"/>
              <a:gd name="connsiteX295" fmla="*/ 1435100 w 1505048"/>
              <a:gd name="connsiteY295" fmla="*/ 522816 h 2046816"/>
              <a:gd name="connsiteX296" fmla="*/ 1432984 w 1505048"/>
              <a:gd name="connsiteY296" fmla="*/ 516466 h 2046816"/>
              <a:gd name="connsiteX297" fmla="*/ 1424517 w 1505048"/>
              <a:gd name="connsiteY297" fmla="*/ 505883 h 2046816"/>
              <a:gd name="connsiteX298" fmla="*/ 1416050 w 1505048"/>
              <a:gd name="connsiteY298" fmla="*/ 488950 h 2046816"/>
              <a:gd name="connsiteX299" fmla="*/ 1407584 w 1505048"/>
              <a:gd name="connsiteY299" fmla="*/ 472016 h 2046816"/>
              <a:gd name="connsiteX300" fmla="*/ 1405467 w 1505048"/>
              <a:gd name="connsiteY300" fmla="*/ 465666 h 2046816"/>
              <a:gd name="connsiteX301" fmla="*/ 1403350 w 1505048"/>
              <a:gd name="connsiteY301" fmla="*/ 457200 h 2046816"/>
              <a:gd name="connsiteX302" fmla="*/ 1397000 w 1505048"/>
              <a:gd name="connsiteY302" fmla="*/ 448733 h 2046816"/>
              <a:gd name="connsiteX303" fmla="*/ 1384300 w 1505048"/>
              <a:gd name="connsiteY303" fmla="*/ 421216 h 2046816"/>
              <a:gd name="connsiteX304" fmla="*/ 1380067 w 1505048"/>
              <a:gd name="connsiteY304" fmla="*/ 412750 h 2046816"/>
              <a:gd name="connsiteX305" fmla="*/ 1373717 w 1505048"/>
              <a:gd name="connsiteY305" fmla="*/ 397933 h 2046816"/>
              <a:gd name="connsiteX306" fmla="*/ 1369484 w 1505048"/>
              <a:gd name="connsiteY306" fmla="*/ 391583 h 2046816"/>
              <a:gd name="connsiteX307" fmla="*/ 1367367 w 1505048"/>
              <a:gd name="connsiteY307" fmla="*/ 385233 h 2046816"/>
              <a:gd name="connsiteX308" fmla="*/ 1361017 w 1505048"/>
              <a:gd name="connsiteY308" fmla="*/ 370416 h 2046816"/>
              <a:gd name="connsiteX309" fmla="*/ 1358900 w 1505048"/>
              <a:gd name="connsiteY309" fmla="*/ 353483 h 2046816"/>
              <a:gd name="connsiteX310" fmla="*/ 1348317 w 1505048"/>
              <a:gd name="connsiteY310" fmla="*/ 340783 h 2046816"/>
              <a:gd name="connsiteX311" fmla="*/ 1339850 w 1505048"/>
              <a:gd name="connsiteY311" fmla="*/ 330200 h 2046816"/>
              <a:gd name="connsiteX312" fmla="*/ 1337734 w 1505048"/>
              <a:gd name="connsiteY312" fmla="*/ 323850 h 2046816"/>
              <a:gd name="connsiteX313" fmla="*/ 1329267 w 1505048"/>
              <a:gd name="connsiteY313" fmla="*/ 319616 h 2046816"/>
              <a:gd name="connsiteX314" fmla="*/ 1322917 w 1505048"/>
              <a:gd name="connsiteY314" fmla="*/ 317500 h 2046816"/>
              <a:gd name="connsiteX315" fmla="*/ 1335617 w 1505048"/>
              <a:gd name="connsiteY315" fmla="*/ 325966 h 20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505048" h="2046816">
                <a:moveTo>
                  <a:pt x="1335617" y="325966"/>
                </a:moveTo>
                <a:lnTo>
                  <a:pt x="1335617" y="325966"/>
                </a:lnTo>
                <a:cubicBezTo>
                  <a:pt x="1329267" y="321027"/>
                  <a:pt x="1322793" y="316244"/>
                  <a:pt x="1316567" y="311150"/>
                </a:cubicBezTo>
                <a:cubicBezTo>
                  <a:pt x="1315022" y="309886"/>
                  <a:pt x="1313909" y="308141"/>
                  <a:pt x="1312334" y="306916"/>
                </a:cubicBezTo>
                <a:cubicBezTo>
                  <a:pt x="1307543" y="303190"/>
                  <a:pt x="1302150" y="300253"/>
                  <a:pt x="1297517" y="296333"/>
                </a:cubicBezTo>
                <a:cubicBezTo>
                  <a:pt x="1292947" y="292466"/>
                  <a:pt x="1289267" y="287638"/>
                  <a:pt x="1284817" y="283633"/>
                </a:cubicBezTo>
                <a:cubicBezTo>
                  <a:pt x="1257777" y="259298"/>
                  <a:pt x="1293858" y="293253"/>
                  <a:pt x="1267884" y="273050"/>
                </a:cubicBezTo>
                <a:cubicBezTo>
                  <a:pt x="1260205" y="267077"/>
                  <a:pt x="1257474" y="260436"/>
                  <a:pt x="1248834" y="256116"/>
                </a:cubicBezTo>
                <a:cubicBezTo>
                  <a:pt x="1244843" y="254120"/>
                  <a:pt x="1240236" y="253641"/>
                  <a:pt x="1236134" y="251883"/>
                </a:cubicBezTo>
                <a:cubicBezTo>
                  <a:pt x="1230333" y="249397"/>
                  <a:pt x="1224845" y="246238"/>
                  <a:pt x="1219200" y="243416"/>
                </a:cubicBezTo>
                <a:cubicBezTo>
                  <a:pt x="1216378" y="242005"/>
                  <a:pt x="1213727" y="240181"/>
                  <a:pt x="1210734" y="239183"/>
                </a:cubicBezTo>
                <a:lnTo>
                  <a:pt x="1204384" y="237066"/>
                </a:lnTo>
                <a:cubicBezTo>
                  <a:pt x="1196113" y="228797"/>
                  <a:pt x="1204792" y="236212"/>
                  <a:pt x="1193800" y="230716"/>
                </a:cubicBezTo>
                <a:cubicBezTo>
                  <a:pt x="1190120" y="228876"/>
                  <a:pt x="1186745" y="226483"/>
                  <a:pt x="1183217" y="224366"/>
                </a:cubicBezTo>
                <a:cubicBezTo>
                  <a:pt x="1180951" y="220966"/>
                  <a:pt x="1178372" y="216197"/>
                  <a:pt x="1174750" y="213783"/>
                </a:cubicBezTo>
                <a:cubicBezTo>
                  <a:pt x="1172125" y="212033"/>
                  <a:pt x="1168909" y="211300"/>
                  <a:pt x="1166284" y="209550"/>
                </a:cubicBezTo>
                <a:cubicBezTo>
                  <a:pt x="1158996" y="204691"/>
                  <a:pt x="1164244" y="204562"/>
                  <a:pt x="1157817" y="196850"/>
                </a:cubicBezTo>
                <a:cubicBezTo>
                  <a:pt x="1156188" y="194896"/>
                  <a:pt x="1153502" y="194142"/>
                  <a:pt x="1151467" y="192616"/>
                </a:cubicBezTo>
                <a:cubicBezTo>
                  <a:pt x="1147853" y="189905"/>
                  <a:pt x="1144498" y="186861"/>
                  <a:pt x="1140884" y="184150"/>
                </a:cubicBezTo>
                <a:cubicBezTo>
                  <a:pt x="1138849" y="182624"/>
                  <a:pt x="1136521" y="181505"/>
                  <a:pt x="1134534" y="179916"/>
                </a:cubicBezTo>
                <a:cubicBezTo>
                  <a:pt x="1132976" y="178669"/>
                  <a:pt x="1131547" y="177241"/>
                  <a:pt x="1130300" y="175683"/>
                </a:cubicBezTo>
                <a:cubicBezTo>
                  <a:pt x="1128711" y="173697"/>
                  <a:pt x="1127981" y="171008"/>
                  <a:pt x="1126067" y="169333"/>
                </a:cubicBezTo>
                <a:cubicBezTo>
                  <a:pt x="1122238" y="165983"/>
                  <a:pt x="1117340" y="164044"/>
                  <a:pt x="1113367" y="160866"/>
                </a:cubicBezTo>
                <a:cubicBezTo>
                  <a:pt x="1110250" y="158373"/>
                  <a:pt x="1108050" y="154850"/>
                  <a:pt x="1104900" y="152400"/>
                </a:cubicBezTo>
                <a:cubicBezTo>
                  <a:pt x="1101653" y="149874"/>
                  <a:pt x="1097740" y="148332"/>
                  <a:pt x="1094317" y="146050"/>
                </a:cubicBezTo>
                <a:cubicBezTo>
                  <a:pt x="1091382" y="144093"/>
                  <a:pt x="1088560" y="141959"/>
                  <a:pt x="1085850" y="139700"/>
                </a:cubicBezTo>
                <a:cubicBezTo>
                  <a:pt x="1078719" y="133757"/>
                  <a:pt x="1083927" y="135273"/>
                  <a:pt x="1073150" y="129116"/>
                </a:cubicBezTo>
                <a:cubicBezTo>
                  <a:pt x="1071213" y="128009"/>
                  <a:pt x="1068917" y="127705"/>
                  <a:pt x="1066800" y="127000"/>
                </a:cubicBezTo>
                <a:cubicBezTo>
                  <a:pt x="1064683" y="125589"/>
                  <a:pt x="1062725" y="123904"/>
                  <a:pt x="1060450" y="122766"/>
                </a:cubicBezTo>
                <a:cubicBezTo>
                  <a:pt x="1058454" y="121768"/>
                  <a:pt x="1056013" y="121798"/>
                  <a:pt x="1054100" y="120650"/>
                </a:cubicBezTo>
                <a:cubicBezTo>
                  <a:pt x="1052389" y="119623"/>
                  <a:pt x="1051425" y="117663"/>
                  <a:pt x="1049867" y="116416"/>
                </a:cubicBezTo>
                <a:cubicBezTo>
                  <a:pt x="1047881" y="114827"/>
                  <a:pt x="1045741" y="113418"/>
                  <a:pt x="1043517" y="112183"/>
                </a:cubicBezTo>
                <a:cubicBezTo>
                  <a:pt x="1039380" y="109885"/>
                  <a:pt x="1034972" y="108099"/>
                  <a:pt x="1030817" y="105833"/>
                </a:cubicBezTo>
                <a:cubicBezTo>
                  <a:pt x="1027205" y="103863"/>
                  <a:pt x="1023914" y="101323"/>
                  <a:pt x="1020234" y="99483"/>
                </a:cubicBezTo>
                <a:cubicBezTo>
                  <a:pt x="1016835" y="97784"/>
                  <a:pt x="1013049" y="96949"/>
                  <a:pt x="1009650" y="95250"/>
                </a:cubicBezTo>
                <a:cubicBezTo>
                  <a:pt x="1007248" y="94049"/>
                  <a:pt x="995792" y="85624"/>
                  <a:pt x="994834" y="84666"/>
                </a:cubicBezTo>
                <a:cubicBezTo>
                  <a:pt x="993035" y="82867"/>
                  <a:pt x="992256" y="80248"/>
                  <a:pt x="990600" y="78316"/>
                </a:cubicBezTo>
                <a:cubicBezTo>
                  <a:pt x="988003" y="75286"/>
                  <a:pt x="984584" y="73000"/>
                  <a:pt x="982134" y="69850"/>
                </a:cubicBezTo>
                <a:cubicBezTo>
                  <a:pt x="979608" y="66602"/>
                  <a:pt x="978066" y="62689"/>
                  <a:pt x="975784" y="59266"/>
                </a:cubicBezTo>
                <a:cubicBezTo>
                  <a:pt x="973827" y="56331"/>
                  <a:pt x="971551" y="53622"/>
                  <a:pt x="969434" y="50800"/>
                </a:cubicBezTo>
                <a:cubicBezTo>
                  <a:pt x="968023" y="46567"/>
                  <a:pt x="966426" y="42391"/>
                  <a:pt x="965200" y="38100"/>
                </a:cubicBezTo>
                <a:cubicBezTo>
                  <a:pt x="963602" y="32506"/>
                  <a:pt x="962807" y="26686"/>
                  <a:pt x="960967" y="21166"/>
                </a:cubicBezTo>
                <a:cubicBezTo>
                  <a:pt x="960261" y="19049"/>
                  <a:pt x="960244" y="16558"/>
                  <a:pt x="958850" y="14816"/>
                </a:cubicBezTo>
                <a:cubicBezTo>
                  <a:pt x="957261" y="12830"/>
                  <a:pt x="954617" y="11994"/>
                  <a:pt x="952500" y="10583"/>
                </a:cubicBezTo>
                <a:cubicBezTo>
                  <a:pt x="951089" y="8466"/>
                  <a:pt x="950757" y="4752"/>
                  <a:pt x="948267" y="4233"/>
                </a:cubicBezTo>
                <a:cubicBezTo>
                  <a:pt x="933008" y="1054"/>
                  <a:pt x="901700" y="0"/>
                  <a:pt x="901700" y="0"/>
                </a:cubicBezTo>
                <a:cubicBezTo>
                  <a:pt x="883356" y="705"/>
                  <a:pt x="864874" y="-233"/>
                  <a:pt x="846667" y="2116"/>
                </a:cubicBezTo>
                <a:cubicBezTo>
                  <a:pt x="842587" y="2642"/>
                  <a:pt x="839432" y="6075"/>
                  <a:pt x="836084" y="8466"/>
                </a:cubicBezTo>
                <a:cubicBezTo>
                  <a:pt x="824418" y="16799"/>
                  <a:pt x="818527" y="19134"/>
                  <a:pt x="812800" y="29633"/>
                </a:cubicBezTo>
                <a:cubicBezTo>
                  <a:pt x="809778" y="35173"/>
                  <a:pt x="807835" y="41315"/>
                  <a:pt x="804334" y="46566"/>
                </a:cubicBezTo>
                <a:cubicBezTo>
                  <a:pt x="775829" y="89322"/>
                  <a:pt x="811457" y="36390"/>
                  <a:pt x="789517" y="67733"/>
                </a:cubicBezTo>
                <a:cubicBezTo>
                  <a:pt x="786599" y="71901"/>
                  <a:pt x="784454" y="76651"/>
                  <a:pt x="781050" y="80433"/>
                </a:cubicBezTo>
                <a:cubicBezTo>
                  <a:pt x="778028" y="83791"/>
                  <a:pt x="773541" y="85589"/>
                  <a:pt x="770467" y="88900"/>
                </a:cubicBezTo>
                <a:cubicBezTo>
                  <a:pt x="764319" y="95521"/>
                  <a:pt x="760589" y="104422"/>
                  <a:pt x="753534" y="110066"/>
                </a:cubicBezTo>
                <a:cubicBezTo>
                  <a:pt x="746478" y="115711"/>
                  <a:pt x="738012" y="119944"/>
                  <a:pt x="732367" y="127000"/>
                </a:cubicBezTo>
                <a:cubicBezTo>
                  <a:pt x="729545" y="130528"/>
                  <a:pt x="727095" y="134388"/>
                  <a:pt x="723900" y="137583"/>
                </a:cubicBezTo>
                <a:cubicBezTo>
                  <a:pt x="720705" y="140778"/>
                  <a:pt x="716318" y="142673"/>
                  <a:pt x="713317" y="146050"/>
                </a:cubicBezTo>
                <a:cubicBezTo>
                  <a:pt x="704971" y="155439"/>
                  <a:pt x="698917" y="166800"/>
                  <a:pt x="690034" y="175683"/>
                </a:cubicBezTo>
                <a:cubicBezTo>
                  <a:pt x="680862" y="184855"/>
                  <a:pt x="669713" y="192407"/>
                  <a:pt x="662517" y="203200"/>
                </a:cubicBezTo>
                <a:cubicBezTo>
                  <a:pt x="654176" y="215711"/>
                  <a:pt x="654811" y="216557"/>
                  <a:pt x="643467" y="226483"/>
                </a:cubicBezTo>
                <a:cubicBezTo>
                  <a:pt x="641553" y="228158"/>
                  <a:pt x="639479" y="229771"/>
                  <a:pt x="637117" y="230716"/>
                </a:cubicBezTo>
                <a:cubicBezTo>
                  <a:pt x="632348" y="232624"/>
                  <a:pt x="627239" y="233539"/>
                  <a:pt x="622300" y="234950"/>
                </a:cubicBezTo>
                <a:cubicBezTo>
                  <a:pt x="599619" y="250069"/>
                  <a:pt x="634035" y="226528"/>
                  <a:pt x="609600" y="245533"/>
                </a:cubicBezTo>
                <a:cubicBezTo>
                  <a:pt x="599616" y="253298"/>
                  <a:pt x="595261" y="254820"/>
                  <a:pt x="584200" y="260350"/>
                </a:cubicBezTo>
                <a:cubicBezTo>
                  <a:pt x="558172" y="292887"/>
                  <a:pt x="599894" y="242539"/>
                  <a:pt x="558800" y="283633"/>
                </a:cubicBezTo>
                <a:cubicBezTo>
                  <a:pt x="554567" y="287866"/>
                  <a:pt x="549692" y="291543"/>
                  <a:pt x="546100" y="296333"/>
                </a:cubicBezTo>
                <a:cubicBezTo>
                  <a:pt x="543983" y="299155"/>
                  <a:pt x="542110" y="302178"/>
                  <a:pt x="539750" y="304800"/>
                </a:cubicBezTo>
                <a:cubicBezTo>
                  <a:pt x="535745" y="309250"/>
                  <a:pt x="530790" y="312825"/>
                  <a:pt x="527050" y="317500"/>
                </a:cubicBezTo>
                <a:cubicBezTo>
                  <a:pt x="524228" y="321028"/>
                  <a:pt x="521295" y="324469"/>
                  <a:pt x="518584" y="328083"/>
                </a:cubicBezTo>
                <a:cubicBezTo>
                  <a:pt x="517058" y="330118"/>
                  <a:pt x="516061" y="332551"/>
                  <a:pt x="514350" y="334433"/>
                </a:cubicBezTo>
                <a:cubicBezTo>
                  <a:pt x="508980" y="340339"/>
                  <a:pt x="503061" y="345722"/>
                  <a:pt x="497417" y="351366"/>
                </a:cubicBezTo>
                <a:cubicBezTo>
                  <a:pt x="495300" y="353483"/>
                  <a:pt x="492863" y="355321"/>
                  <a:pt x="491067" y="357716"/>
                </a:cubicBezTo>
                <a:cubicBezTo>
                  <a:pt x="485326" y="365370"/>
                  <a:pt x="485171" y="366410"/>
                  <a:pt x="478367" y="372533"/>
                </a:cubicBezTo>
                <a:cubicBezTo>
                  <a:pt x="473532" y="376885"/>
                  <a:pt x="468317" y="380807"/>
                  <a:pt x="463550" y="385233"/>
                </a:cubicBezTo>
                <a:cubicBezTo>
                  <a:pt x="458432" y="389986"/>
                  <a:pt x="453673" y="395111"/>
                  <a:pt x="448734" y="400050"/>
                </a:cubicBezTo>
                <a:cubicBezTo>
                  <a:pt x="446617" y="402167"/>
                  <a:pt x="444875" y="404740"/>
                  <a:pt x="442384" y="406400"/>
                </a:cubicBezTo>
                <a:cubicBezTo>
                  <a:pt x="440267" y="407811"/>
                  <a:pt x="437965" y="408978"/>
                  <a:pt x="436034" y="410633"/>
                </a:cubicBezTo>
                <a:cubicBezTo>
                  <a:pt x="418069" y="426031"/>
                  <a:pt x="435795" y="413615"/>
                  <a:pt x="421217" y="423333"/>
                </a:cubicBezTo>
                <a:cubicBezTo>
                  <a:pt x="415023" y="441912"/>
                  <a:pt x="424933" y="410570"/>
                  <a:pt x="416984" y="452966"/>
                </a:cubicBezTo>
                <a:cubicBezTo>
                  <a:pt x="416284" y="456701"/>
                  <a:pt x="414322" y="460091"/>
                  <a:pt x="412750" y="463550"/>
                </a:cubicBezTo>
                <a:cubicBezTo>
                  <a:pt x="404149" y="482472"/>
                  <a:pt x="409742" y="470178"/>
                  <a:pt x="400050" y="484716"/>
                </a:cubicBezTo>
                <a:cubicBezTo>
                  <a:pt x="389823" y="500056"/>
                  <a:pt x="394575" y="498658"/>
                  <a:pt x="376767" y="516466"/>
                </a:cubicBezTo>
                <a:cubicBezTo>
                  <a:pt x="373945" y="519288"/>
                  <a:pt x="370952" y="521950"/>
                  <a:pt x="368300" y="524933"/>
                </a:cubicBezTo>
                <a:cubicBezTo>
                  <a:pt x="363021" y="530872"/>
                  <a:pt x="361070" y="535062"/>
                  <a:pt x="355600" y="539750"/>
                </a:cubicBezTo>
                <a:cubicBezTo>
                  <a:pt x="336419" y="556190"/>
                  <a:pt x="353054" y="540179"/>
                  <a:pt x="336550" y="556683"/>
                </a:cubicBezTo>
                <a:cubicBezTo>
                  <a:pt x="334433" y="558800"/>
                  <a:pt x="331996" y="560638"/>
                  <a:pt x="330200" y="563033"/>
                </a:cubicBezTo>
                <a:cubicBezTo>
                  <a:pt x="325967" y="568677"/>
                  <a:pt x="322489" y="574977"/>
                  <a:pt x="317500" y="579966"/>
                </a:cubicBezTo>
                <a:lnTo>
                  <a:pt x="311150" y="586316"/>
                </a:lnTo>
                <a:cubicBezTo>
                  <a:pt x="307390" y="593837"/>
                  <a:pt x="306875" y="593870"/>
                  <a:pt x="304800" y="601133"/>
                </a:cubicBezTo>
                <a:cubicBezTo>
                  <a:pt x="304001" y="603930"/>
                  <a:pt x="303705" y="606876"/>
                  <a:pt x="302684" y="609600"/>
                </a:cubicBezTo>
                <a:cubicBezTo>
                  <a:pt x="301576" y="612554"/>
                  <a:pt x="299693" y="615166"/>
                  <a:pt x="298450" y="618066"/>
                </a:cubicBezTo>
                <a:cubicBezTo>
                  <a:pt x="297571" y="620117"/>
                  <a:pt x="297213" y="622365"/>
                  <a:pt x="296334" y="624416"/>
                </a:cubicBezTo>
                <a:cubicBezTo>
                  <a:pt x="295091" y="627316"/>
                  <a:pt x="293382" y="629999"/>
                  <a:pt x="292100" y="632883"/>
                </a:cubicBezTo>
                <a:cubicBezTo>
                  <a:pt x="290557" y="636355"/>
                  <a:pt x="289410" y="639994"/>
                  <a:pt x="287867" y="643466"/>
                </a:cubicBezTo>
                <a:cubicBezTo>
                  <a:pt x="286586" y="646349"/>
                  <a:pt x="284742" y="648979"/>
                  <a:pt x="283634" y="651933"/>
                </a:cubicBezTo>
                <a:cubicBezTo>
                  <a:pt x="282613" y="654657"/>
                  <a:pt x="282636" y="657715"/>
                  <a:pt x="281517" y="660400"/>
                </a:cubicBezTo>
                <a:cubicBezTo>
                  <a:pt x="279090" y="666225"/>
                  <a:pt x="275045" y="671346"/>
                  <a:pt x="273050" y="677333"/>
                </a:cubicBezTo>
                <a:cubicBezTo>
                  <a:pt x="272345" y="679450"/>
                  <a:pt x="271547" y="681538"/>
                  <a:pt x="270934" y="683683"/>
                </a:cubicBezTo>
                <a:cubicBezTo>
                  <a:pt x="270135" y="686480"/>
                  <a:pt x="269963" y="689476"/>
                  <a:pt x="268817" y="692150"/>
                </a:cubicBezTo>
                <a:cubicBezTo>
                  <a:pt x="267815" y="694488"/>
                  <a:pt x="265995" y="696383"/>
                  <a:pt x="264584" y="698500"/>
                </a:cubicBezTo>
                <a:cubicBezTo>
                  <a:pt x="263509" y="702798"/>
                  <a:pt x="262172" y="709064"/>
                  <a:pt x="260350" y="713316"/>
                </a:cubicBezTo>
                <a:cubicBezTo>
                  <a:pt x="259107" y="716216"/>
                  <a:pt x="257528" y="718961"/>
                  <a:pt x="256117" y="721783"/>
                </a:cubicBezTo>
                <a:cubicBezTo>
                  <a:pt x="252687" y="738932"/>
                  <a:pt x="255139" y="728949"/>
                  <a:pt x="247650" y="751416"/>
                </a:cubicBezTo>
                <a:cubicBezTo>
                  <a:pt x="247648" y="751421"/>
                  <a:pt x="243420" y="764112"/>
                  <a:pt x="243417" y="764116"/>
                </a:cubicBezTo>
                <a:lnTo>
                  <a:pt x="239184" y="770466"/>
                </a:lnTo>
                <a:cubicBezTo>
                  <a:pt x="235144" y="786623"/>
                  <a:pt x="239872" y="771208"/>
                  <a:pt x="230717" y="789516"/>
                </a:cubicBezTo>
                <a:cubicBezTo>
                  <a:pt x="224786" y="801378"/>
                  <a:pt x="234514" y="791703"/>
                  <a:pt x="222250" y="808566"/>
                </a:cubicBezTo>
                <a:cubicBezTo>
                  <a:pt x="219316" y="812601"/>
                  <a:pt x="211667" y="819150"/>
                  <a:pt x="211667" y="819150"/>
                </a:cubicBezTo>
                <a:cubicBezTo>
                  <a:pt x="210256" y="823383"/>
                  <a:pt x="209430" y="827859"/>
                  <a:pt x="207434" y="831850"/>
                </a:cubicBezTo>
                <a:cubicBezTo>
                  <a:pt x="206541" y="833635"/>
                  <a:pt x="204478" y="834550"/>
                  <a:pt x="203200" y="836083"/>
                </a:cubicBezTo>
                <a:cubicBezTo>
                  <a:pt x="200941" y="838793"/>
                  <a:pt x="198967" y="841728"/>
                  <a:pt x="196850" y="844550"/>
                </a:cubicBezTo>
                <a:cubicBezTo>
                  <a:pt x="194557" y="851432"/>
                  <a:pt x="194572" y="852386"/>
                  <a:pt x="190500" y="859366"/>
                </a:cubicBezTo>
                <a:cubicBezTo>
                  <a:pt x="187146" y="865116"/>
                  <a:pt x="179917" y="876300"/>
                  <a:pt x="179917" y="876300"/>
                </a:cubicBezTo>
                <a:cubicBezTo>
                  <a:pt x="179240" y="879005"/>
                  <a:pt x="177200" y="888085"/>
                  <a:pt x="175684" y="891116"/>
                </a:cubicBezTo>
                <a:cubicBezTo>
                  <a:pt x="174546" y="893391"/>
                  <a:pt x="172861" y="895349"/>
                  <a:pt x="171450" y="897466"/>
                </a:cubicBezTo>
                <a:cubicBezTo>
                  <a:pt x="170039" y="903111"/>
                  <a:pt x="170211" y="909411"/>
                  <a:pt x="167217" y="914400"/>
                </a:cubicBezTo>
                <a:cubicBezTo>
                  <a:pt x="159322" y="927558"/>
                  <a:pt x="160894" y="923857"/>
                  <a:pt x="154517" y="939800"/>
                </a:cubicBezTo>
                <a:cubicBezTo>
                  <a:pt x="149314" y="952807"/>
                  <a:pt x="156190" y="941018"/>
                  <a:pt x="148167" y="963083"/>
                </a:cubicBezTo>
                <a:cubicBezTo>
                  <a:pt x="147298" y="965474"/>
                  <a:pt x="145345" y="967316"/>
                  <a:pt x="143934" y="969433"/>
                </a:cubicBezTo>
                <a:cubicBezTo>
                  <a:pt x="130963" y="1014824"/>
                  <a:pt x="151022" y="947234"/>
                  <a:pt x="131234" y="1003300"/>
                </a:cubicBezTo>
                <a:cubicBezTo>
                  <a:pt x="129298" y="1008786"/>
                  <a:pt x="127956" y="1014494"/>
                  <a:pt x="127000" y="1020233"/>
                </a:cubicBezTo>
                <a:cubicBezTo>
                  <a:pt x="126295" y="1024466"/>
                  <a:pt x="126425" y="1028927"/>
                  <a:pt x="124884" y="1032933"/>
                </a:cubicBezTo>
                <a:cubicBezTo>
                  <a:pt x="122842" y="1038242"/>
                  <a:pt x="118823" y="1042595"/>
                  <a:pt x="116417" y="1047750"/>
                </a:cubicBezTo>
                <a:cubicBezTo>
                  <a:pt x="113868" y="1053213"/>
                  <a:pt x="112385" y="1059119"/>
                  <a:pt x="110067" y="1064683"/>
                </a:cubicBezTo>
                <a:cubicBezTo>
                  <a:pt x="106450" y="1073365"/>
                  <a:pt x="102923" y="1077516"/>
                  <a:pt x="97367" y="1085850"/>
                </a:cubicBezTo>
                <a:cubicBezTo>
                  <a:pt x="89511" y="1113347"/>
                  <a:pt x="97773" y="1089272"/>
                  <a:pt x="86784" y="1111250"/>
                </a:cubicBezTo>
                <a:cubicBezTo>
                  <a:pt x="78767" y="1127283"/>
                  <a:pt x="87341" y="1117042"/>
                  <a:pt x="76200" y="1128183"/>
                </a:cubicBezTo>
                <a:cubicBezTo>
                  <a:pt x="71380" y="1137825"/>
                  <a:pt x="66426" y="1147518"/>
                  <a:pt x="59267" y="1155700"/>
                </a:cubicBezTo>
                <a:cubicBezTo>
                  <a:pt x="56639" y="1158704"/>
                  <a:pt x="53622" y="1161344"/>
                  <a:pt x="50800" y="1164166"/>
                </a:cubicBezTo>
                <a:cubicBezTo>
                  <a:pt x="47978" y="1169811"/>
                  <a:pt x="46797" y="1176638"/>
                  <a:pt x="42334" y="1181100"/>
                </a:cubicBezTo>
                <a:cubicBezTo>
                  <a:pt x="40923" y="1182511"/>
                  <a:pt x="39297" y="1183736"/>
                  <a:pt x="38100" y="1185333"/>
                </a:cubicBezTo>
                <a:cubicBezTo>
                  <a:pt x="35047" y="1189403"/>
                  <a:pt x="29634" y="1198033"/>
                  <a:pt x="29634" y="1198033"/>
                </a:cubicBezTo>
                <a:cubicBezTo>
                  <a:pt x="28928" y="1200855"/>
                  <a:pt x="28663" y="1203826"/>
                  <a:pt x="27517" y="1206500"/>
                </a:cubicBezTo>
                <a:cubicBezTo>
                  <a:pt x="26515" y="1208838"/>
                  <a:pt x="24546" y="1210641"/>
                  <a:pt x="23284" y="1212850"/>
                </a:cubicBezTo>
                <a:cubicBezTo>
                  <a:pt x="21718" y="1215589"/>
                  <a:pt x="20461" y="1218494"/>
                  <a:pt x="19050" y="1221316"/>
                </a:cubicBezTo>
                <a:cubicBezTo>
                  <a:pt x="17594" y="1228601"/>
                  <a:pt x="16812" y="1233384"/>
                  <a:pt x="14817" y="1240366"/>
                </a:cubicBezTo>
                <a:cubicBezTo>
                  <a:pt x="14204" y="1242511"/>
                  <a:pt x="13313" y="1244571"/>
                  <a:pt x="12700" y="1246716"/>
                </a:cubicBezTo>
                <a:cubicBezTo>
                  <a:pt x="11901" y="1249513"/>
                  <a:pt x="11605" y="1252459"/>
                  <a:pt x="10584" y="1255183"/>
                </a:cubicBezTo>
                <a:cubicBezTo>
                  <a:pt x="9476" y="1258138"/>
                  <a:pt x="7593" y="1260750"/>
                  <a:pt x="6350" y="1263650"/>
                </a:cubicBezTo>
                <a:cubicBezTo>
                  <a:pt x="2228" y="1273268"/>
                  <a:pt x="7042" y="1267193"/>
                  <a:pt x="0" y="1274233"/>
                </a:cubicBezTo>
                <a:cubicBezTo>
                  <a:pt x="1409" y="1296771"/>
                  <a:pt x="-2327" y="1307818"/>
                  <a:pt x="10584" y="1325033"/>
                </a:cubicBezTo>
                <a:cubicBezTo>
                  <a:pt x="12701" y="1327855"/>
                  <a:pt x="14638" y="1330821"/>
                  <a:pt x="16934" y="1333500"/>
                </a:cubicBezTo>
                <a:cubicBezTo>
                  <a:pt x="18882" y="1335773"/>
                  <a:pt x="21446" y="1337487"/>
                  <a:pt x="23284" y="1339850"/>
                </a:cubicBezTo>
                <a:cubicBezTo>
                  <a:pt x="26407" y="1343866"/>
                  <a:pt x="31750" y="1352550"/>
                  <a:pt x="31750" y="1352550"/>
                </a:cubicBezTo>
                <a:cubicBezTo>
                  <a:pt x="32456" y="1355372"/>
                  <a:pt x="33482" y="1358133"/>
                  <a:pt x="33867" y="1361016"/>
                </a:cubicBezTo>
                <a:cubicBezTo>
                  <a:pt x="34897" y="1368741"/>
                  <a:pt x="34630" y="1376625"/>
                  <a:pt x="35984" y="1384300"/>
                </a:cubicBezTo>
                <a:cubicBezTo>
                  <a:pt x="36759" y="1388694"/>
                  <a:pt x="36504" y="1394525"/>
                  <a:pt x="40217" y="1397000"/>
                </a:cubicBezTo>
                <a:lnTo>
                  <a:pt x="46567" y="1401233"/>
                </a:lnTo>
                <a:cubicBezTo>
                  <a:pt x="55033" y="1413933"/>
                  <a:pt x="45861" y="1401938"/>
                  <a:pt x="57150" y="1411816"/>
                </a:cubicBezTo>
                <a:cubicBezTo>
                  <a:pt x="60905" y="1415101"/>
                  <a:pt x="63271" y="1420169"/>
                  <a:pt x="67734" y="1422400"/>
                </a:cubicBezTo>
                <a:cubicBezTo>
                  <a:pt x="84792" y="1430929"/>
                  <a:pt x="69663" y="1422249"/>
                  <a:pt x="80434" y="1430866"/>
                </a:cubicBezTo>
                <a:cubicBezTo>
                  <a:pt x="82421" y="1432455"/>
                  <a:pt x="84883" y="1433410"/>
                  <a:pt x="86784" y="1435100"/>
                </a:cubicBezTo>
                <a:lnTo>
                  <a:pt x="107950" y="1456266"/>
                </a:lnTo>
                <a:cubicBezTo>
                  <a:pt x="109361" y="1457677"/>
                  <a:pt x="110625" y="1459253"/>
                  <a:pt x="112184" y="1460500"/>
                </a:cubicBezTo>
                <a:lnTo>
                  <a:pt x="122767" y="1468966"/>
                </a:lnTo>
                <a:cubicBezTo>
                  <a:pt x="124178" y="1471788"/>
                  <a:pt x="125468" y="1474675"/>
                  <a:pt x="127000" y="1477433"/>
                </a:cubicBezTo>
                <a:cubicBezTo>
                  <a:pt x="131255" y="1485093"/>
                  <a:pt x="133172" y="1487750"/>
                  <a:pt x="137584" y="1494366"/>
                </a:cubicBezTo>
                <a:cubicBezTo>
                  <a:pt x="142122" y="1507985"/>
                  <a:pt x="136142" y="1493195"/>
                  <a:pt x="146050" y="1507066"/>
                </a:cubicBezTo>
                <a:cubicBezTo>
                  <a:pt x="153398" y="1517352"/>
                  <a:pt x="147790" y="1512664"/>
                  <a:pt x="152400" y="1521883"/>
                </a:cubicBezTo>
                <a:cubicBezTo>
                  <a:pt x="154634" y="1526352"/>
                  <a:pt x="160594" y="1532877"/>
                  <a:pt x="162984" y="1536700"/>
                </a:cubicBezTo>
                <a:cubicBezTo>
                  <a:pt x="164656" y="1539376"/>
                  <a:pt x="165219" y="1542724"/>
                  <a:pt x="167217" y="1545166"/>
                </a:cubicBezTo>
                <a:cubicBezTo>
                  <a:pt x="179982" y="1560767"/>
                  <a:pt x="180140" y="1555259"/>
                  <a:pt x="188384" y="1568450"/>
                </a:cubicBezTo>
                <a:cubicBezTo>
                  <a:pt x="190056" y="1571126"/>
                  <a:pt x="190680" y="1574425"/>
                  <a:pt x="192617" y="1576916"/>
                </a:cubicBezTo>
                <a:cubicBezTo>
                  <a:pt x="195680" y="1580854"/>
                  <a:pt x="199672" y="1583972"/>
                  <a:pt x="203200" y="1587500"/>
                </a:cubicBezTo>
                <a:lnTo>
                  <a:pt x="213784" y="1598083"/>
                </a:lnTo>
                <a:cubicBezTo>
                  <a:pt x="215901" y="1600200"/>
                  <a:pt x="217294" y="1603486"/>
                  <a:pt x="220134" y="1604433"/>
                </a:cubicBezTo>
                <a:lnTo>
                  <a:pt x="226484" y="1606550"/>
                </a:lnTo>
                <a:cubicBezTo>
                  <a:pt x="237709" y="1617775"/>
                  <a:pt x="227370" y="1608775"/>
                  <a:pt x="241300" y="1617133"/>
                </a:cubicBezTo>
                <a:cubicBezTo>
                  <a:pt x="245663" y="1619751"/>
                  <a:pt x="249533" y="1623164"/>
                  <a:pt x="254000" y="1625600"/>
                </a:cubicBezTo>
                <a:cubicBezTo>
                  <a:pt x="255128" y="1626215"/>
                  <a:pt x="267748" y="1631242"/>
                  <a:pt x="270934" y="1631950"/>
                </a:cubicBezTo>
                <a:cubicBezTo>
                  <a:pt x="275124" y="1632881"/>
                  <a:pt x="279401" y="1633361"/>
                  <a:pt x="283634" y="1634066"/>
                </a:cubicBezTo>
                <a:cubicBezTo>
                  <a:pt x="304861" y="1642559"/>
                  <a:pt x="284449" y="1634946"/>
                  <a:pt x="302684" y="1640416"/>
                </a:cubicBezTo>
                <a:cubicBezTo>
                  <a:pt x="306958" y="1641698"/>
                  <a:pt x="310982" y="1643917"/>
                  <a:pt x="315384" y="1644650"/>
                </a:cubicBezTo>
                <a:lnTo>
                  <a:pt x="328084" y="1646766"/>
                </a:lnTo>
                <a:cubicBezTo>
                  <a:pt x="330201" y="1647472"/>
                  <a:pt x="332269" y="1648342"/>
                  <a:pt x="334434" y="1648883"/>
                </a:cubicBezTo>
                <a:cubicBezTo>
                  <a:pt x="346127" y="1651807"/>
                  <a:pt x="352954" y="1651793"/>
                  <a:pt x="366184" y="1653116"/>
                </a:cubicBezTo>
                <a:cubicBezTo>
                  <a:pt x="386417" y="1659862"/>
                  <a:pt x="373162" y="1656479"/>
                  <a:pt x="400050" y="1659466"/>
                </a:cubicBezTo>
                <a:cubicBezTo>
                  <a:pt x="438128" y="1663697"/>
                  <a:pt x="392327" y="1659528"/>
                  <a:pt x="442384" y="1663700"/>
                </a:cubicBezTo>
                <a:cubicBezTo>
                  <a:pt x="461499" y="1671345"/>
                  <a:pt x="444083" y="1665254"/>
                  <a:pt x="465667" y="1670050"/>
                </a:cubicBezTo>
                <a:cubicBezTo>
                  <a:pt x="474276" y="1671963"/>
                  <a:pt x="471061" y="1672866"/>
                  <a:pt x="480484" y="1676400"/>
                </a:cubicBezTo>
                <a:cubicBezTo>
                  <a:pt x="483208" y="1677421"/>
                  <a:pt x="486106" y="1677907"/>
                  <a:pt x="488950" y="1678516"/>
                </a:cubicBezTo>
                <a:cubicBezTo>
                  <a:pt x="495986" y="1680024"/>
                  <a:pt x="503061" y="1681339"/>
                  <a:pt x="510117" y="1682750"/>
                </a:cubicBezTo>
                <a:lnTo>
                  <a:pt x="520700" y="1684866"/>
                </a:lnTo>
                <a:lnTo>
                  <a:pt x="531284" y="1686983"/>
                </a:lnTo>
                <a:cubicBezTo>
                  <a:pt x="558591" y="1698686"/>
                  <a:pt x="535572" y="1689752"/>
                  <a:pt x="554567" y="1695450"/>
                </a:cubicBezTo>
                <a:cubicBezTo>
                  <a:pt x="558841" y="1696732"/>
                  <a:pt x="567267" y="1699683"/>
                  <a:pt x="567267" y="1699683"/>
                </a:cubicBezTo>
                <a:cubicBezTo>
                  <a:pt x="571593" y="1712659"/>
                  <a:pt x="567806" y="1704455"/>
                  <a:pt x="584200" y="1720850"/>
                </a:cubicBezTo>
                <a:lnTo>
                  <a:pt x="584200" y="1720850"/>
                </a:lnTo>
                <a:cubicBezTo>
                  <a:pt x="589773" y="1731993"/>
                  <a:pt x="586203" y="1727085"/>
                  <a:pt x="594784" y="1735666"/>
                </a:cubicBezTo>
                <a:cubicBezTo>
                  <a:pt x="596195" y="1738488"/>
                  <a:pt x="597774" y="1741233"/>
                  <a:pt x="599017" y="1744133"/>
                </a:cubicBezTo>
                <a:cubicBezTo>
                  <a:pt x="599896" y="1746184"/>
                  <a:pt x="600027" y="1748546"/>
                  <a:pt x="601134" y="1750483"/>
                </a:cubicBezTo>
                <a:cubicBezTo>
                  <a:pt x="602884" y="1753546"/>
                  <a:pt x="605367" y="1756128"/>
                  <a:pt x="607484" y="1758950"/>
                </a:cubicBezTo>
                <a:cubicBezTo>
                  <a:pt x="613043" y="1781193"/>
                  <a:pt x="604708" y="1755911"/>
                  <a:pt x="615950" y="1771650"/>
                </a:cubicBezTo>
                <a:cubicBezTo>
                  <a:pt x="618158" y="1774742"/>
                  <a:pt x="618485" y="1778835"/>
                  <a:pt x="620184" y="1782233"/>
                </a:cubicBezTo>
                <a:cubicBezTo>
                  <a:pt x="621322" y="1784508"/>
                  <a:pt x="623069" y="1786426"/>
                  <a:pt x="624417" y="1788583"/>
                </a:cubicBezTo>
                <a:cubicBezTo>
                  <a:pt x="626597" y="1792072"/>
                  <a:pt x="628090" y="1796042"/>
                  <a:pt x="630767" y="1799166"/>
                </a:cubicBezTo>
                <a:cubicBezTo>
                  <a:pt x="632423" y="1801098"/>
                  <a:pt x="635000" y="1801989"/>
                  <a:pt x="637117" y="1803400"/>
                </a:cubicBezTo>
                <a:cubicBezTo>
                  <a:pt x="637823" y="1805517"/>
                  <a:pt x="638127" y="1807813"/>
                  <a:pt x="639234" y="1809750"/>
                </a:cubicBezTo>
                <a:cubicBezTo>
                  <a:pt x="648743" y="1826390"/>
                  <a:pt x="641980" y="1812000"/>
                  <a:pt x="649817" y="1822450"/>
                </a:cubicBezTo>
                <a:cubicBezTo>
                  <a:pt x="652870" y="1826520"/>
                  <a:pt x="655462" y="1830917"/>
                  <a:pt x="658284" y="1835150"/>
                </a:cubicBezTo>
                <a:cubicBezTo>
                  <a:pt x="659695" y="1837267"/>
                  <a:pt x="660718" y="1839701"/>
                  <a:pt x="662517" y="1841500"/>
                </a:cubicBezTo>
                <a:cubicBezTo>
                  <a:pt x="694585" y="1873568"/>
                  <a:pt x="661682" y="1839468"/>
                  <a:pt x="681567" y="1862666"/>
                </a:cubicBezTo>
                <a:cubicBezTo>
                  <a:pt x="691840" y="1874651"/>
                  <a:pt x="684479" y="1863462"/>
                  <a:pt x="698500" y="1877483"/>
                </a:cubicBezTo>
                <a:cubicBezTo>
                  <a:pt x="700299" y="1879282"/>
                  <a:pt x="700747" y="1882244"/>
                  <a:pt x="702734" y="1883833"/>
                </a:cubicBezTo>
                <a:cubicBezTo>
                  <a:pt x="704476" y="1885227"/>
                  <a:pt x="707088" y="1884952"/>
                  <a:pt x="709084" y="1885950"/>
                </a:cubicBezTo>
                <a:cubicBezTo>
                  <a:pt x="713580" y="1888198"/>
                  <a:pt x="723417" y="1896570"/>
                  <a:pt x="726017" y="1898650"/>
                </a:cubicBezTo>
                <a:cubicBezTo>
                  <a:pt x="733918" y="1914452"/>
                  <a:pt x="725171" y="1901191"/>
                  <a:pt x="738717" y="1911350"/>
                </a:cubicBezTo>
                <a:cubicBezTo>
                  <a:pt x="754788" y="1923403"/>
                  <a:pt x="740029" y="1917431"/>
                  <a:pt x="753534" y="1921933"/>
                </a:cubicBezTo>
                <a:cubicBezTo>
                  <a:pt x="757767" y="1925461"/>
                  <a:pt x="762087" y="1928887"/>
                  <a:pt x="766234" y="1932516"/>
                </a:cubicBezTo>
                <a:cubicBezTo>
                  <a:pt x="767736" y="1933830"/>
                  <a:pt x="768843" y="1935590"/>
                  <a:pt x="770467" y="1936750"/>
                </a:cubicBezTo>
                <a:cubicBezTo>
                  <a:pt x="773815" y="1939141"/>
                  <a:pt x="777702" y="1940709"/>
                  <a:pt x="781050" y="1943100"/>
                </a:cubicBezTo>
                <a:cubicBezTo>
                  <a:pt x="782674" y="1944260"/>
                  <a:pt x="783726" y="1946086"/>
                  <a:pt x="785284" y="1947333"/>
                </a:cubicBezTo>
                <a:cubicBezTo>
                  <a:pt x="787271" y="1948922"/>
                  <a:pt x="789564" y="1950087"/>
                  <a:pt x="791634" y="1951566"/>
                </a:cubicBezTo>
                <a:cubicBezTo>
                  <a:pt x="794505" y="1953616"/>
                  <a:pt x="797230" y="1955865"/>
                  <a:pt x="800100" y="1957916"/>
                </a:cubicBezTo>
                <a:cubicBezTo>
                  <a:pt x="802170" y="1959395"/>
                  <a:pt x="804463" y="1960561"/>
                  <a:pt x="806450" y="1962150"/>
                </a:cubicBezTo>
                <a:cubicBezTo>
                  <a:pt x="808008" y="1963397"/>
                  <a:pt x="809023" y="1965276"/>
                  <a:pt x="810684" y="1966383"/>
                </a:cubicBezTo>
                <a:cubicBezTo>
                  <a:pt x="813309" y="1968133"/>
                  <a:pt x="816411" y="1969051"/>
                  <a:pt x="819150" y="1970616"/>
                </a:cubicBezTo>
                <a:cubicBezTo>
                  <a:pt x="821359" y="1971878"/>
                  <a:pt x="823291" y="1973588"/>
                  <a:pt x="825500" y="1974850"/>
                </a:cubicBezTo>
                <a:cubicBezTo>
                  <a:pt x="831620" y="1978347"/>
                  <a:pt x="837955" y="1980843"/>
                  <a:pt x="844550" y="1983316"/>
                </a:cubicBezTo>
                <a:cubicBezTo>
                  <a:pt x="846639" y="1984099"/>
                  <a:pt x="848811" y="1984650"/>
                  <a:pt x="850900" y="1985433"/>
                </a:cubicBezTo>
                <a:cubicBezTo>
                  <a:pt x="854458" y="1986767"/>
                  <a:pt x="857913" y="1988367"/>
                  <a:pt x="861484" y="1989666"/>
                </a:cubicBezTo>
                <a:cubicBezTo>
                  <a:pt x="865678" y="1991191"/>
                  <a:pt x="869951" y="1992489"/>
                  <a:pt x="874184" y="1993900"/>
                </a:cubicBezTo>
                <a:cubicBezTo>
                  <a:pt x="876301" y="1994606"/>
                  <a:pt x="878539" y="1995018"/>
                  <a:pt x="880534" y="1996016"/>
                </a:cubicBezTo>
                <a:cubicBezTo>
                  <a:pt x="883356" y="1997427"/>
                  <a:pt x="886261" y="1998684"/>
                  <a:pt x="889000" y="2000250"/>
                </a:cubicBezTo>
                <a:cubicBezTo>
                  <a:pt x="891209" y="2001512"/>
                  <a:pt x="893012" y="2003481"/>
                  <a:pt x="895350" y="2004483"/>
                </a:cubicBezTo>
                <a:cubicBezTo>
                  <a:pt x="898024" y="2005629"/>
                  <a:pt x="901057" y="2005680"/>
                  <a:pt x="903817" y="2006600"/>
                </a:cubicBezTo>
                <a:cubicBezTo>
                  <a:pt x="907421" y="2007801"/>
                  <a:pt x="910872" y="2009422"/>
                  <a:pt x="914400" y="2010833"/>
                </a:cubicBezTo>
                <a:cubicBezTo>
                  <a:pt x="919102" y="2015534"/>
                  <a:pt x="924954" y="2021938"/>
                  <a:pt x="931334" y="2023533"/>
                </a:cubicBezTo>
                <a:lnTo>
                  <a:pt x="939800" y="2025650"/>
                </a:lnTo>
                <a:cubicBezTo>
                  <a:pt x="947579" y="2030836"/>
                  <a:pt x="946375" y="2030663"/>
                  <a:pt x="956734" y="2034116"/>
                </a:cubicBezTo>
                <a:cubicBezTo>
                  <a:pt x="968774" y="2038129"/>
                  <a:pt x="961359" y="2034274"/>
                  <a:pt x="971550" y="2038350"/>
                </a:cubicBezTo>
                <a:cubicBezTo>
                  <a:pt x="995630" y="2047982"/>
                  <a:pt x="978275" y="2042003"/>
                  <a:pt x="992717" y="2046816"/>
                </a:cubicBezTo>
                <a:lnTo>
                  <a:pt x="1121834" y="2044700"/>
                </a:lnTo>
                <a:cubicBezTo>
                  <a:pt x="1182662" y="2043348"/>
                  <a:pt x="1163847" y="2047426"/>
                  <a:pt x="1191684" y="2040466"/>
                </a:cubicBezTo>
                <a:cubicBezTo>
                  <a:pt x="1194506" y="2038349"/>
                  <a:pt x="1197215" y="2036073"/>
                  <a:pt x="1200150" y="2034116"/>
                </a:cubicBezTo>
                <a:cubicBezTo>
                  <a:pt x="1203573" y="2031834"/>
                  <a:pt x="1207610" y="2030443"/>
                  <a:pt x="1210734" y="2027766"/>
                </a:cubicBezTo>
                <a:cubicBezTo>
                  <a:pt x="1212665" y="2026111"/>
                  <a:pt x="1213168" y="2023215"/>
                  <a:pt x="1214967" y="2021416"/>
                </a:cubicBezTo>
                <a:cubicBezTo>
                  <a:pt x="1216766" y="2019617"/>
                  <a:pt x="1219363" y="2018812"/>
                  <a:pt x="1221317" y="2017183"/>
                </a:cubicBezTo>
                <a:cubicBezTo>
                  <a:pt x="1223617" y="2015267"/>
                  <a:pt x="1225367" y="2012749"/>
                  <a:pt x="1227667" y="2010833"/>
                </a:cubicBezTo>
                <a:cubicBezTo>
                  <a:pt x="1233137" y="2006275"/>
                  <a:pt x="1234004" y="2006604"/>
                  <a:pt x="1240367" y="2004483"/>
                </a:cubicBezTo>
                <a:cubicBezTo>
                  <a:pt x="1252477" y="2005492"/>
                  <a:pt x="1270030" y="2006604"/>
                  <a:pt x="1282700" y="2008716"/>
                </a:cubicBezTo>
                <a:cubicBezTo>
                  <a:pt x="1285570" y="2009194"/>
                  <a:pt x="1288305" y="2010313"/>
                  <a:pt x="1291167" y="2010833"/>
                </a:cubicBezTo>
                <a:cubicBezTo>
                  <a:pt x="1297607" y="2012004"/>
                  <a:pt x="1317004" y="2014327"/>
                  <a:pt x="1322917" y="2015066"/>
                </a:cubicBezTo>
                <a:cubicBezTo>
                  <a:pt x="1338439" y="2013655"/>
                  <a:pt x="1353993" y="2012554"/>
                  <a:pt x="1369484" y="2010833"/>
                </a:cubicBezTo>
                <a:cubicBezTo>
                  <a:pt x="1373060" y="2010436"/>
                  <a:pt x="1376849" y="2010325"/>
                  <a:pt x="1380067" y="2008716"/>
                </a:cubicBezTo>
                <a:cubicBezTo>
                  <a:pt x="1382744" y="2007377"/>
                  <a:pt x="1384117" y="2004282"/>
                  <a:pt x="1386417" y="2002366"/>
                </a:cubicBezTo>
                <a:cubicBezTo>
                  <a:pt x="1388371" y="2000737"/>
                  <a:pt x="1390866" y="1999823"/>
                  <a:pt x="1392767" y="1998133"/>
                </a:cubicBezTo>
                <a:cubicBezTo>
                  <a:pt x="1397242" y="1994156"/>
                  <a:pt x="1400486" y="1988754"/>
                  <a:pt x="1405467" y="1985433"/>
                </a:cubicBezTo>
                <a:cubicBezTo>
                  <a:pt x="1425011" y="1972405"/>
                  <a:pt x="1400970" y="1989031"/>
                  <a:pt x="1416050" y="1976966"/>
                </a:cubicBezTo>
                <a:cubicBezTo>
                  <a:pt x="1429413" y="1966275"/>
                  <a:pt x="1416402" y="1978730"/>
                  <a:pt x="1426634" y="1968500"/>
                </a:cubicBezTo>
                <a:cubicBezTo>
                  <a:pt x="1427339" y="1966383"/>
                  <a:pt x="1428209" y="1964314"/>
                  <a:pt x="1428750" y="1962150"/>
                </a:cubicBezTo>
                <a:cubicBezTo>
                  <a:pt x="1431875" y="1949648"/>
                  <a:pt x="1431669" y="1942751"/>
                  <a:pt x="1432984" y="1928283"/>
                </a:cubicBezTo>
                <a:cubicBezTo>
                  <a:pt x="1429832" y="1780145"/>
                  <a:pt x="1426377" y="1631935"/>
                  <a:pt x="1430867" y="1483783"/>
                </a:cubicBezTo>
                <a:cubicBezTo>
                  <a:pt x="1431029" y="1478452"/>
                  <a:pt x="1433979" y="1474011"/>
                  <a:pt x="1435100" y="1468966"/>
                </a:cubicBezTo>
                <a:cubicBezTo>
                  <a:pt x="1438370" y="1454251"/>
                  <a:pt x="1435719" y="1459851"/>
                  <a:pt x="1439334" y="1447800"/>
                </a:cubicBezTo>
                <a:cubicBezTo>
                  <a:pt x="1440616" y="1443526"/>
                  <a:pt x="1442156" y="1439333"/>
                  <a:pt x="1443567" y="1435100"/>
                </a:cubicBezTo>
                <a:cubicBezTo>
                  <a:pt x="1444273" y="1432983"/>
                  <a:pt x="1444855" y="1430822"/>
                  <a:pt x="1445684" y="1428750"/>
                </a:cubicBezTo>
                <a:cubicBezTo>
                  <a:pt x="1447095" y="1425222"/>
                  <a:pt x="1448715" y="1421771"/>
                  <a:pt x="1449917" y="1418166"/>
                </a:cubicBezTo>
                <a:cubicBezTo>
                  <a:pt x="1451642" y="1412991"/>
                  <a:pt x="1453028" y="1404165"/>
                  <a:pt x="1454150" y="1399116"/>
                </a:cubicBezTo>
                <a:cubicBezTo>
                  <a:pt x="1456755" y="1387395"/>
                  <a:pt x="1456606" y="1392179"/>
                  <a:pt x="1458384" y="1377950"/>
                </a:cubicBezTo>
                <a:cubicBezTo>
                  <a:pt x="1459263" y="1370914"/>
                  <a:pt x="1459795" y="1363839"/>
                  <a:pt x="1460500" y="1356783"/>
                </a:cubicBezTo>
                <a:cubicBezTo>
                  <a:pt x="1459089" y="1333500"/>
                  <a:pt x="1458012" y="1310194"/>
                  <a:pt x="1456267" y="1286933"/>
                </a:cubicBezTo>
                <a:cubicBezTo>
                  <a:pt x="1454380" y="1261770"/>
                  <a:pt x="1453329" y="1281657"/>
                  <a:pt x="1449917" y="1250950"/>
                </a:cubicBezTo>
                <a:cubicBezTo>
                  <a:pt x="1446784" y="1222757"/>
                  <a:pt x="1448290" y="1238270"/>
                  <a:pt x="1445684" y="1204383"/>
                </a:cubicBezTo>
                <a:cubicBezTo>
                  <a:pt x="1446389" y="1192389"/>
                  <a:pt x="1446368" y="1180329"/>
                  <a:pt x="1447800" y="1168400"/>
                </a:cubicBezTo>
                <a:cubicBezTo>
                  <a:pt x="1448655" y="1161278"/>
                  <a:pt x="1452682" y="1148054"/>
                  <a:pt x="1456267" y="1140883"/>
                </a:cubicBezTo>
                <a:cubicBezTo>
                  <a:pt x="1457405" y="1138608"/>
                  <a:pt x="1459089" y="1136650"/>
                  <a:pt x="1460500" y="1134533"/>
                </a:cubicBezTo>
                <a:cubicBezTo>
                  <a:pt x="1461911" y="1127477"/>
                  <a:pt x="1463717" y="1120489"/>
                  <a:pt x="1464734" y="1113366"/>
                </a:cubicBezTo>
                <a:cubicBezTo>
                  <a:pt x="1465439" y="1108427"/>
                  <a:pt x="1466091" y="1103481"/>
                  <a:pt x="1466850" y="1098550"/>
                </a:cubicBezTo>
                <a:cubicBezTo>
                  <a:pt x="1467503" y="1094308"/>
                  <a:pt x="1468360" y="1090099"/>
                  <a:pt x="1468967" y="1085850"/>
                </a:cubicBezTo>
                <a:cubicBezTo>
                  <a:pt x="1472813" y="1058929"/>
                  <a:pt x="1469157" y="1078553"/>
                  <a:pt x="1473200" y="1058333"/>
                </a:cubicBezTo>
                <a:cubicBezTo>
                  <a:pt x="1473906" y="1050572"/>
                  <a:pt x="1473789" y="1042692"/>
                  <a:pt x="1475317" y="1035050"/>
                </a:cubicBezTo>
                <a:cubicBezTo>
                  <a:pt x="1475936" y="1031956"/>
                  <a:pt x="1478442" y="1029537"/>
                  <a:pt x="1479550" y="1026583"/>
                </a:cubicBezTo>
                <a:cubicBezTo>
                  <a:pt x="1480571" y="1023859"/>
                  <a:pt x="1481013" y="1020951"/>
                  <a:pt x="1481667" y="1018116"/>
                </a:cubicBezTo>
                <a:cubicBezTo>
                  <a:pt x="1483130" y="1011778"/>
                  <a:pt x="1484831" y="1005482"/>
                  <a:pt x="1485900" y="999066"/>
                </a:cubicBezTo>
                <a:cubicBezTo>
                  <a:pt x="1486950" y="992764"/>
                  <a:pt x="1487045" y="986331"/>
                  <a:pt x="1488017" y="980016"/>
                </a:cubicBezTo>
                <a:cubicBezTo>
                  <a:pt x="1488459" y="977141"/>
                  <a:pt x="1489503" y="974390"/>
                  <a:pt x="1490134" y="971550"/>
                </a:cubicBezTo>
                <a:cubicBezTo>
                  <a:pt x="1490914" y="968038"/>
                  <a:pt x="1491377" y="964456"/>
                  <a:pt x="1492250" y="960966"/>
                </a:cubicBezTo>
                <a:cubicBezTo>
                  <a:pt x="1493355" y="956547"/>
                  <a:pt x="1497308" y="947262"/>
                  <a:pt x="1498600" y="944033"/>
                </a:cubicBezTo>
                <a:cubicBezTo>
                  <a:pt x="1509069" y="860294"/>
                  <a:pt x="1504521" y="909261"/>
                  <a:pt x="1500717" y="751416"/>
                </a:cubicBezTo>
                <a:cubicBezTo>
                  <a:pt x="1500703" y="750820"/>
                  <a:pt x="1497017" y="721443"/>
                  <a:pt x="1496484" y="719666"/>
                </a:cubicBezTo>
                <a:cubicBezTo>
                  <a:pt x="1495753" y="717229"/>
                  <a:pt x="1493661" y="715433"/>
                  <a:pt x="1492250" y="713316"/>
                </a:cubicBezTo>
                <a:cubicBezTo>
                  <a:pt x="1491545" y="711199"/>
                  <a:pt x="1490572" y="709154"/>
                  <a:pt x="1490134" y="706966"/>
                </a:cubicBezTo>
                <a:cubicBezTo>
                  <a:pt x="1486548" y="689038"/>
                  <a:pt x="1489688" y="696718"/>
                  <a:pt x="1485900" y="681566"/>
                </a:cubicBezTo>
                <a:cubicBezTo>
                  <a:pt x="1485359" y="679402"/>
                  <a:pt x="1484371" y="677368"/>
                  <a:pt x="1483784" y="675216"/>
                </a:cubicBezTo>
                <a:cubicBezTo>
                  <a:pt x="1482253" y="669603"/>
                  <a:pt x="1481390" y="663803"/>
                  <a:pt x="1479550" y="658283"/>
                </a:cubicBezTo>
                <a:cubicBezTo>
                  <a:pt x="1478139" y="654050"/>
                  <a:pt x="1476599" y="649857"/>
                  <a:pt x="1475317" y="645583"/>
                </a:cubicBezTo>
                <a:cubicBezTo>
                  <a:pt x="1474765" y="643744"/>
                  <a:pt x="1472504" y="633133"/>
                  <a:pt x="1471084" y="630766"/>
                </a:cubicBezTo>
                <a:cubicBezTo>
                  <a:pt x="1470057" y="629055"/>
                  <a:pt x="1468261" y="627944"/>
                  <a:pt x="1466850" y="626533"/>
                </a:cubicBezTo>
                <a:cubicBezTo>
                  <a:pt x="1461532" y="610575"/>
                  <a:pt x="1468705" y="630243"/>
                  <a:pt x="1460500" y="613833"/>
                </a:cubicBezTo>
                <a:cubicBezTo>
                  <a:pt x="1459531" y="611896"/>
                  <a:pt x="1455065" y="600560"/>
                  <a:pt x="1454150" y="596900"/>
                </a:cubicBezTo>
                <a:cubicBezTo>
                  <a:pt x="1451229" y="585213"/>
                  <a:pt x="1452304" y="584624"/>
                  <a:pt x="1449917" y="571500"/>
                </a:cubicBezTo>
                <a:cubicBezTo>
                  <a:pt x="1449396" y="568638"/>
                  <a:pt x="1448431" y="565873"/>
                  <a:pt x="1447800" y="563033"/>
                </a:cubicBezTo>
                <a:cubicBezTo>
                  <a:pt x="1447020" y="559521"/>
                  <a:pt x="1446718" y="555896"/>
                  <a:pt x="1445684" y="552450"/>
                </a:cubicBezTo>
                <a:cubicBezTo>
                  <a:pt x="1444592" y="548810"/>
                  <a:pt x="1442861" y="545394"/>
                  <a:pt x="1441450" y="541866"/>
                </a:cubicBezTo>
                <a:cubicBezTo>
                  <a:pt x="1437882" y="524023"/>
                  <a:pt x="1441674" y="538155"/>
                  <a:pt x="1435100" y="522816"/>
                </a:cubicBezTo>
                <a:cubicBezTo>
                  <a:pt x="1434221" y="520765"/>
                  <a:pt x="1434132" y="518379"/>
                  <a:pt x="1432984" y="516466"/>
                </a:cubicBezTo>
                <a:cubicBezTo>
                  <a:pt x="1425441" y="503896"/>
                  <a:pt x="1431781" y="522229"/>
                  <a:pt x="1424517" y="505883"/>
                </a:cubicBezTo>
                <a:cubicBezTo>
                  <a:pt x="1416735" y="488373"/>
                  <a:pt x="1424745" y="497643"/>
                  <a:pt x="1416050" y="488950"/>
                </a:cubicBezTo>
                <a:cubicBezTo>
                  <a:pt x="1411186" y="474357"/>
                  <a:pt x="1414972" y="479406"/>
                  <a:pt x="1407584" y="472016"/>
                </a:cubicBezTo>
                <a:cubicBezTo>
                  <a:pt x="1406878" y="469899"/>
                  <a:pt x="1406080" y="467811"/>
                  <a:pt x="1405467" y="465666"/>
                </a:cubicBezTo>
                <a:cubicBezTo>
                  <a:pt x="1404668" y="462869"/>
                  <a:pt x="1404651" y="459802"/>
                  <a:pt x="1403350" y="457200"/>
                </a:cubicBezTo>
                <a:cubicBezTo>
                  <a:pt x="1401772" y="454045"/>
                  <a:pt x="1398750" y="451796"/>
                  <a:pt x="1397000" y="448733"/>
                </a:cubicBezTo>
                <a:cubicBezTo>
                  <a:pt x="1371754" y="404551"/>
                  <a:pt x="1392777" y="440995"/>
                  <a:pt x="1384300" y="421216"/>
                </a:cubicBezTo>
                <a:cubicBezTo>
                  <a:pt x="1383057" y="418316"/>
                  <a:pt x="1381373" y="415622"/>
                  <a:pt x="1380067" y="412750"/>
                </a:cubicBezTo>
                <a:cubicBezTo>
                  <a:pt x="1377843" y="407858"/>
                  <a:pt x="1376120" y="402739"/>
                  <a:pt x="1373717" y="397933"/>
                </a:cubicBezTo>
                <a:cubicBezTo>
                  <a:pt x="1372579" y="395658"/>
                  <a:pt x="1370622" y="393858"/>
                  <a:pt x="1369484" y="391583"/>
                </a:cubicBezTo>
                <a:cubicBezTo>
                  <a:pt x="1368486" y="389587"/>
                  <a:pt x="1368246" y="387284"/>
                  <a:pt x="1367367" y="385233"/>
                </a:cubicBezTo>
                <a:cubicBezTo>
                  <a:pt x="1359520" y="366924"/>
                  <a:pt x="1365982" y="385308"/>
                  <a:pt x="1361017" y="370416"/>
                </a:cubicBezTo>
                <a:cubicBezTo>
                  <a:pt x="1360311" y="364772"/>
                  <a:pt x="1360397" y="358971"/>
                  <a:pt x="1358900" y="353483"/>
                </a:cubicBezTo>
                <a:cubicBezTo>
                  <a:pt x="1357621" y="348795"/>
                  <a:pt x="1351035" y="344045"/>
                  <a:pt x="1348317" y="340783"/>
                </a:cubicBezTo>
                <a:cubicBezTo>
                  <a:pt x="1334976" y="324773"/>
                  <a:pt x="1352160" y="342507"/>
                  <a:pt x="1339850" y="330200"/>
                </a:cubicBezTo>
                <a:cubicBezTo>
                  <a:pt x="1339145" y="328083"/>
                  <a:pt x="1339312" y="325428"/>
                  <a:pt x="1337734" y="323850"/>
                </a:cubicBezTo>
                <a:cubicBezTo>
                  <a:pt x="1335503" y="321619"/>
                  <a:pt x="1332167" y="320859"/>
                  <a:pt x="1329267" y="319616"/>
                </a:cubicBezTo>
                <a:cubicBezTo>
                  <a:pt x="1327216" y="318737"/>
                  <a:pt x="1325062" y="318113"/>
                  <a:pt x="1322917" y="317500"/>
                </a:cubicBezTo>
                <a:cubicBezTo>
                  <a:pt x="1314908" y="315212"/>
                  <a:pt x="1333500" y="324555"/>
                  <a:pt x="1335617" y="325966"/>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5" name="Freeform: Shape 1034">
            <a:extLst>
              <a:ext uri="{FF2B5EF4-FFF2-40B4-BE49-F238E27FC236}">
                <a16:creationId xmlns:a16="http://schemas.microsoft.com/office/drawing/2014/main" id="{4DFE7B35-833B-42C7-9A32-D3DDD495A3A6}"/>
              </a:ext>
            </a:extLst>
          </p:cNvPr>
          <p:cNvSpPr/>
          <p:nvPr/>
        </p:nvSpPr>
        <p:spPr>
          <a:xfrm rot="3028085">
            <a:off x="2010786" y="4685102"/>
            <a:ext cx="373655" cy="419100"/>
          </a:xfrm>
          <a:custGeom>
            <a:avLst/>
            <a:gdLst>
              <a:gd name="connsiteX0" fmla="*/ 259098 w 373655"/>
              <a:gd name="connsiteY0" fmla="*/ 419100 h 419100"/>
              <a:gd name="connsiteX1" fmla="*/ 259098 w 373655"/>
              <a:gd name="connsiteY1" fmla="*/ 419100 h 419100"/>
              <a:gd name="connsiteX2" fmla="*/ 345882 w 373655"/>
              <a:gd name="connsiteY2" fmla="*/ 416983 h 419100"/>
              <a:gd name="connsiteX3" fmla="*/ 352232 w 373655"/>
              <a:gd name="connsiteY3" fmla="*/ 414867 h 419100"/>
              <a:gd name="connsiteX4" fmla="*/ 371282 w 373655"/>
              <a:gd name="connsiteY4" fmla="*/ 410633 h 419100"/>
              <a:gd name="connsiteX5" fmla="*/ 369165 w 373655"/>
              <a:gd name="connsiteY5" fmla="*/ 330200 h 419100"/>
              <a:gd name="connsiteX6" fmla="*/ 362815 w 373655"/>
              <a:gd name="connsiteY6" fmla="*/ 294217 h 419100"/>
              <a:gd name="connsiteX7" fmla="*/ 360698 w 373655"/>
              <a:gd name="connsiteY7" fmla="*/ 283633 h 419100"/>
              <a:gd name="connsiteX8" fmla="*/ 356465 w 373655"/>
              <a:gd name="connsiteY8" fmla="*/ 277283 h 419100"/>
              <a:gd name="connsiteX9" fmla="*/ 354348 w 373655"/>
              <a:gd name="connsiteY9" fmla="*/ 270933 h 419100"/>
              <a:gd name="connsiteX10" fmla="*/ 345882 w 373655"/>
              <a:gd name="connsiteY10" fmla="*/ 256117 h 419100"/>
              <a:gd name="connsiteX11" fmla="*/ 343765 w 373655"/>
              <a:gd name="connsiteY11" fmla="*/ 247650 h 419100"/>
              <a:gd name="connsiteX12" fmla="*/ 335298 w 373655"/>
              <a:gd name="connsiteY12" fmla="*/ 234950 h 419100"/>
              <a:gd name="connsiteX13" fmla="*/ 331065 w 373655"/>
              <a:gd name="connsiteY13" fmla="*/ 226483 h 419100"/>
              <a:gd name="connsiteX14" fmla="*/ 324715 w 373655"/>
              <a:gd name="connsiteY14" fmla="*/ 222250 h 419100"/>
              <a:gd name="connsiteX15" fmla="*/ 316248 w 373655"/>
              <a:gd name="connsiteY15" fmla="*/ 209550 h 419100"/>
              <a:gd name="connsiteX16" fmla="*/ 301432 w 373655"/>
              <a:gd name="connsiteY16" fmla="*/ 192617 h 419100"/>
              <a:gd name="connsiteX17" fmla="*/ 292965 w 373655"/>
              <a:gd name="connsiteY17" fmla="*/ 182033 h 419100"/>
              <a:gd name="connsiteX18" fmla="*/ 284498 w 373655"/>
              <a:gd name="connsiteY18" fmla="*/ 169333 h 419100"/>
              <a:gd name="connsiteX19" fmla="*/ 278148 w 373655"/>
              <a:gd name="connsiteY19" fmla="*/ 162983 h 419100"/>
              <a:gd name="connsiteX20" fmla="*/ 269682 w 373655"/>
              <a:gd name="connsiteY20" fmla="*/ 146050 h 419100"/>
              <a:gd name="connsiteX21" fmla="*/ 261215 w 373655"/>
              <a:gd name="connsiteY21" fmla="*/ 131233 h 419100"/>
              <a:gd name="connsiteX22" fmla="*/ 256982 w 373655"/>
              <a:gd name="connsiteY22" fmla="*/ 124883 h 419100"/>
              <a:gd name="connsiteX23" fmla="*/ 254865 w 373655"/>
              <a:gd name="connsiteY23" fmla="*/ 118533 h 419100"/>
              <a:gd name="connsiteX24" fmla="*/ 248515 w 373655"/>
              <a:gd name="connsiteY24" fmla="*/ 114300 h 419100"/>
              <a:gd name="connsiteX25" fmla="*/ 242165 w 373655"/>
              <a:gd name="connsiteY25" fmla="*/ 107950 h 419100"/>
              <a:gd name="connsiteX26" fmla="*/ 233698 w 373655"/>
              <a:gd name="connsiteY26" fmla="*/ 97367 h 419100"/>
              <a:gd name="connsiteX27" fmla="*/ 231582 w 373655"/>
              <a:gd name="connsiteY27" fmla="*/ 91017 h 419100"/>
              <a:gd name="connsiteX28" fmla="*/ 227348 w 373655"/>
              <a:gd name="connsiteY28" fmla="*/ 86783 h 419100"/>
              <a:gd name="connsiteX29" fmla="*/ 220998 w 373655"/>
              <a:gd name="connsiteY29" fmla="*/ 78317 h 419100"/>
              <a:gd name="connsiteX30" fmla="*/ 216765 w 373655"/>
              <a:gd name="connsiteY30" fmla="*/ 74083 h 419100"/>
              <a:gd name="connsiteX31" fmla="*/ 212532 w 373655"/>
              <a:gd name="connsiteY31" fmla="*/ 67733 h 419100"/>
              <a:gd name="connsiteX32" fmla="*/ 208298 w 373655"/>
              <a:gd name="connsiteY32" fmla="*/ 63500 h 419100"/>
              <a:gd name="connsiteX33" fmla="*/ 204065 w 373655"/>
              <a:gd name="connsiteY33" fmla="*/ 57150 h 419100"/>
              <a:gd name="connsiteX34" fmla="*/ 197715 w 373655"/>
              <a:gd name="connsiteY34" fmla="*/ 52917 h 419100"/>
              <a:gd name="connsiteX35" fmla="*/ 193482 w 373655"/>
              <a:gd name="connsiteY35" fmla="*/ 46567 h 419100"/>
              <a:gd name="connsiteX36" fmla="*/ 180782 w 373655"/>
              <a:gd name="connsiteY36" fmla="*/ 40217 h 419100"/>
              <a:gd name="connsiteX37" fmla="*/ 165965 w 373655"/>
              <a:gd name="connsiteY37" fmla="*/ 33867 h 419100"/>
              <a:gd name="connsiteX38" fmla="*/ 149032 w 373655"/>
              <a:gd name="connsiteY38" fmla="*/ 25400 h 419100"/>
              <a:gd name="connsiteX39" fmla="*/ 140565 w 373655"/>
              <a:gd name="connsiteY39" fmla="*/ 21167 h 419100"/>
              <a:gd name="connsiteX40" fmla="*/ 134215 w 373655"/>
              <a:gd name="connsiteY40" fmla="*/ 19050 h 419100"/>
              <a:gd name="connsiteX41" fmla="*/ 125748 w 373655"/>
              <a:gd name="connsiteY41" fmla="*/ 14817 h 419100"/>
              <a:gd name="connsiteX42" fmla="*/ 119398 w 373655"/>
              <a:gd name="connsiteY42" fmla="*/ 12700 h 419100"/>
              <a:gd name="connsiteX43" fmla="*/ 110932 w 373655"/>
              <a:gd name="connsiteY43" fmla="*/ 8467 h 419100"/>
              <a:gd name="connsiteX44" fmla="*/ 104582 w 373655"/>
              <a:gd name="connsiteY44" fmla="*/ 6350 h 419100"/>
              <a:gd name="connsiteX45" fmla="*/ 89765 w 373655"/>
              <a:gd name="connsiteY45" fmla="*/ 0 h 419100"/>
              <a:gd name="connsiteX46" fmla="*/ 79182 w 373655"/>
              <a:gd name="connsiteY46" fmla="*/ 2117 h 419100"/>
              <a:gd name="connsiteX47" fmla="*/ 74948 w 373655"/>
              <a:gd name="connsiteY47" fmla="*/ 6350 h 419100"/>
              <a:gd name="connsiteX48" fmla="*/ 64365 w 373655"/>
              <a:gd name="connsiteY48" fmla="*/ 14817 h 419100"/>
              <a:gd name="connsiteX49" fmla="*/ 60132 w 373655"/>
              <a:gd name="connsiteY49" fmla="*/ 21167 h 419100"/>
              <a:gd name="connsiteX50" fmla="*/ 49548 w 373655"/>
              <a:gd name="connsiteY50" fmla="*/ 29633 h 419100"/>
              <a:gd name="connsiteX51" fmla="*/ 43198 w 373655"/>
              <a:gd name="connsiteY51" fmla="*/ 42333 h 419100"/>
              <a:gd name="connsiteX52" fmla="*/ 38965 w 373655"/>
              <a:gd name="connsiteY52" fmla="*/ 55033 h 419100"/>
              <a:gd name="connsiteX53" fmla="*/ 36848 w 373655"/>
              <a:gd name="connsiteY53" fmla="*/ 61383 h 419100"/>
              <a:gd name="connsiteX54" fmla="*/ 34732 w 373655"/>
              <a:gd name="connsiteY54" fmla="*/ 69850 h 419100"/>
              <a:gd name="connsiteX55" fmla="*/ 32615 w 373655"/>
              <a:gd name="connsiteY55" fmla="*/ 76200 h 419100"/>
              <a:gd name="connsiteX56" fmla="*/ 30498 w 373655"/>
              <a:gd name="connsiteY56" fmla="*/ 86783 h 419100"/>
              <a:gd name="connsiteX57" fmla="*/ 24148 w 373655"/>
              <a:gd name="connsiteY57" fmla="*/ 133350 h 419100"/>
              <a:gd name="connsiteX58" fmla="*/ 22032 w 373655"/>
              <a:gd name="connsiteY58" fmla="*/ 184150 h 419100"/>
              <a:gd name="connsiteX59" fmla="*/ 19915 w 373655"/>
              <a:gd name="connsiteY59" fmla="*/ 190500 h 419100"/>
              <a:gd name="connsiteX60" fmla="*/ 17798 w 373655"/>
              <a:gd name="connsiteY60" fmla="*/ 203200 h 419100"/>
              <a:gd name="connsiteX61" fmla="*/ 15682 w 373655"/>
              <a:gd name="connsiteY61" fmla="*/ 209550 h 419100"/>
              <a:gd name="connsiteX62" fmla="*/ 13565 w 373655"/>
              <a:gd name="connsiteY62" fmla="*/ 220133 h 419100"/>
              <a:gd name="connsiteX63" fmla="*/ 9332 w 373655"/>
              <a:gd name="connsiteY63" fmla="*/ 226483 h 419100"/>
              <a:gd name="connsiteX64" fmla="*/ 2982 w 373655"/>
              <a:gd name="connsiteY64" fmla="*/ 239183 h 419100"/>
              <a:gd name="connsiteX65" fmla="*/ 2982 w 373655"/>
              <a:gd name="connsiteY65" fmla="*/ 319617 h 419100"/>
              <a:gd name="connsiteX66" fmla="*/ 15682 w 373655"/>
              <a:gd name="connsiteY66" fmla="*/ 340783 h 419100"/>
              <a:gd name="connsiteX67" fmla="*/ 24148 w 373655"/>
              <a:gd name="connsiteY67" fmla="*/ 347133 h 419100"/>
              <a:gd name="connsiteX68" fmla="*/ 30498 w 373655"/>
              <a:gd name="connsiteY68" fmla="*/ 353483 h 419100"/>
              <a:gd name="connsiteX69" fmla="*/ 38965 w 373655"/>
              <a:gd name="connsiteY69" fmla="*/ 357717 h 419100"/>
              <a:gd name="connsiteX70" fmla="*/ 53782 w 373655"/>
              <a:gd name="connsiteY70" fmla="*/ 366183 h 419100"/>
              <a:gd name="connsiteX71" fmla="*/ 60132 w 373655"/>
              <a:gd name="connsiteY71" fmla="*/ 368300 h 419100"/>
              <a:gd name="connsiteX72" fmla="*/ 79182 w 373655"/>
              <a:gd name="connsiteY72" fmla="*/ 374650 h 419100"/>
              <a:gd name="connsiteX73" fmla="*/ 96115 w 373655"/>
              <a:gd name="connsiteY73" fmla="*/ 381000 h 419100"/>
              <a:gd name="connsiteX74" fmla="*/ 108815 w 373655"/>
              <a:gd name="connsiteY74" fmla="*/ 383117 h 419100"/>
              <a:gd name="connsiteX75" fmla="*/ 117282 w 373655"/>
              <a:gd name="connsiteY75" fmla="*/ 385233 h 419100"/>
              <a:gd name="connsiteX76" fmla="*/ 129982 w 373655"/>
              <a:gd name="connsiteY76" fmla="*/ 387350 h 419100"/>
              <a:gd name="connsiteX77" fmla="*/ 140565 w 373655"/>
              <a:gd name="connsiteY77" fmla="*/ 389467 h 419100"/>
              <a:gd name="connsiteX78" fmla="*/ 170198 w 373655"/>
              <a:gd name="connsiteY78" fmla="*/ 393700 h 419100"/>
              <a:gd name="connsiteX79" fmla="*/ 178665 w 373655"/>
              <a:gd name="connsiteY79" fmla="*/ 395817 h 419100"/>
              <a:gd name="connsiteX80" fmla="*/ 193482 w 373655"/>
              <a:gd name="connsiteY80" fmla="*/ 400050 h 419100"/>
              <a:gd name="connsiteX81" fmla="*/ 212532 w 373655"/>
              <a:gd name="connsiteY81" fmla="*/ 404283 h 419100"/>
              <a:gd name="connsiteX82" fmla="*/ 220998 w 373655"/>
              <a:gd name="connsiteY82" fmla="*/ 406400 h 419100"/>
              <a:gd name="connsiteX83" fmla="*/ 227348 w 373655"/>
              <a:gd name="connsiteY83" fmla="*/ 408517 h 419100"/>
              <a:gd name="connsiteX84" fmla="*/ 250632 w 373655"/>
              <a:gd name="connsiteY84" fmla="*/ 412750 h 419100"/>
              <a:gd name="connsiteX85" fmla="*/ 256982 w 373655"/>
              <a:gd name="connsiteY85" fmla="*/ 414867 h 419100"/>
              <a:gd name="connsiteX86" fmla="*/ 259098 w 373655"/>
              <a:gd name="connsiteY8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655" h="419100">
                <a:moveTo>
                  <a:pt x="259098" y="419100"/>
                </a:moveTo>
                <a:lnTo>
                  <a:pt x="259098" y="419100"/>
                </a:lnTo>
                <a:cubicBezTo>
                  <a:pt x="288026" y="418394"/>
                  <a:pt x="316975" y="418297"/>
                  <a:pt x="345882" y="416983"/>
                </a:cubicBezTo>
                <a:cubicBezTo>
                  <a:pt x="348111" y="416882"/>
                  <a:pt x="350087" y="415480"/>
                  <a:pt x="352232" y="414867"/>
                </a:cubicBezTo>
                <a:cubicBezTo>
                  <a:pt x="359214" y="412872"/>
                  <a:pt x="363998" y="412090"/>
                  <a:pt x="371282" y="410633"/>
                </a:cubicBezTo>
                <a:cubicBezTo>
                  <a:pt x="374904" y="370782"/>
                  <a:pt x="374521" y="389102"/>
                  <a:pt x="369165" y="330200"/>
                </a:cubicBezTo>
                <a:cubicBezTo>
                  <a:pt x="365581" y="290778"/>
                  <a:pt x="370121" y="321007"/>
                  <a:pt x="362815" y="294217"/>
                </a:cubicBezTo>
                <a:cubicBezTo>
                  <a:pt x="361868" y="290746"/>
                  <a:pt x="361961" y="287002"/>
                  <a:pt x="360698" y="283633"/>
                </a:cubicBezTo>
                <a:cubicBezTo>
                  <a:pt x="359805" y="281251"/>
                  <a:pt x="357603" y="279558"/>
                  <a:pt x="356465" y="277283"/>
                </a:cubicBezTo>
                <a:cubicBezTo>
                  <a:pt x="355467" y="275287"/>
                  <a:pt x="355346" y="272929"/>
                  <a:pt x="354348" y="270933"/>
                </a:cubicBezTo>
                <a:cubicBezTo>
                  <a:pt x="348209" y="258654"/>
                  <a:pt x="351447" y="270956"/>
                  <a:pt x="345882" y="256117"/>
                </a:cubicBezTo>
                <a:cubicBezTo>
                  <a:pt x="344860" y="253393"/>
                  <a:pt x="345066" y="250252"/>
                  <a:pt x="343765" y="247650"/>
                </a:cubicBezTo>
                <a:cubicBezTo>
                  <a:pt x="341490" y="243099"/>
                  <a:pt x="337573" y="239501"/>
                  <a:pt x="335298" y="234950"/>
                </a:cubicBezTo>
                <a:cubicBezTo>
                  <a:pt x="333887" y="232128"/>
                  <a:pt x="333085" y="228907"/>
                  <a:pt x="331065" y="226483"/>
                </a:cubicBezTo>
                <a:cubicBezTo>
                  <a:pt x="329436" y="224529"/>
                  <a:pt x="326832" y="223661"/>
                  <a:pt x="324715" y="222250"/>
                </a:cubicBezTo>
                <a:cubicBezTo>
                  <a:pt x="320309" y="204627"/>
                  <a:pt x="326481" y="221245"/>
                  <a:pt x="316248" y="209550"/>
                </a:cubicBezTo>
                <a:cubicBezTo>
                  <a:pt x="298963" y="189795"/>
                  <a:pt x="315719" y="202141"/>
                  <a:pt x="301432" y="192617"/>
                </a:cubicBezTo>
                <a:cubicBezTo>
                  <a:pt x="296665" y="178318"/>
                  <a:pt x="303276" y="193817"/>
                  <a:pt x="292965" y="182033"/>
                </a:cubicBezTo>
                <a:cubicBezTo>
                  <a:pt x="289615" y="178204"/>
                  <a:pt x="288096" y="172931"/>
                  <a:pt x="284498" y="169333"/>
                </a:cubicBezTo>
                <a:cubicBezTo>
                  <a:pt x="282381" y="167216"/>
                  <a:pt x="279755" y="165508"/>
                  <a:pt x="278148" y="162983"/>
                </a:cubicBezTo>
                <a:cubicBezTo>
                  <a:pt x="274760" y="157659"/>
                  <a:pt x="273183" y="151300"/>
                  <a:pt x="269682" y="146050"/>
                </a:cubicBezTo>
                <a:cubicBezTo>
                  <a:pt x="259374" y="130590"/>
                  <a:pt x="271949" y="150019"/>
                  <a:pt x="261215" y="131233"/>
                </a:cubicBezTo>
                <a:cubicBezTo>
                  <a:pt x="259953" y="129024"/>
                  <a:pt x="258120" y="127158"/>
                  <a:pt x="256982" y="124883"/>
                </a:cubicBezTo>
                <a:cubicBezTo>
                  <a:pt x="255984" y="122887"/>
                  <a:pt x="256259" y="120275"/>
                  <a:pt x="254865" y="118533"/>
                </a:cubicBezTo>
                <a:cubicBezTo>
                  <a:pt x="253276" y="116547"/>
                  <a:pt x="250469" y="115929"/>
                  <a:pt x="248515" y="114300"/>
                </a:cubicBezTo>
                <a:cubicBezTo>
                  <a:pt x="246215" y="112384"/>
                  <a:pt x="244282" y="110067"/>
                  <a:pt x="242165" y="107950"/>
                </a:cubicBezTo>
                <a:cubicBezTo>
                  <a:pt x="236843" y="91986"/>
                  <a:pt x="244641" y="111047"/>
                  <a:pt x="233698" y="97367"/>
                </a:cubicBezTo>
                <a:cubicBezTo>
                  <a:pt x="232304" y="95625"/>
                  <a:pt x="232730" y="92930"/>
                  <a:pt x="231582" y="91017"/>
                </a:cubicBezTo>
                <a:cubicBezTo>
                  <a:pt x="230555" y="89305"/>
                  <a:pt x="228626" y="88316"/>
                  <a:pt x="227348" y="86783"/>
                </a:cubicBezTo>
                <a:cubicBezTo>
                  <a:pt x="225090" y="84073"/>
                  <a:pt x="223256" y="81027"/>
                  <a:pt x="220998" y="78317"/>
                </a:cubicBezTo>
                <a:cubicBezTo>
                  <a:pt x="219720" y="76784"/>
                  <a:pt x="218012" y="75641"/>
                  <a:pt x="216765" y="74083"/>
                </a:cubicBezTo>
                <a:cubicBezTo>
                  <a:pt x="215176" y="72096"/>
                  <a:pt x="214121" y="69719"/>
                  <a:pt x="212532" y="67733"/>
                </a:cubicBezTo>
                <a:cubicBezTo>
                  <a:pt x="211285" y="66175"/>
                  <a:pt x="209545" y="65058"/>
                  <a:pt x="208298" y="63500"/>
                </a:cubicBezTo>
                <a:cubicBezTo>
                  <a:pt x="206709" y="61514"/>
                  <a:pt x="205864" y="58949"/>
                  <a:pt x="204065" y="57150"/>
                </a:cubicBezTo>
                <a:cubicBezTo>
                  <a:pt x="202266" y="55351"/>
                  <a:pt x="199832" y="54328"/>
                  <a:pt x="197715" y="52917"/>
                </a:cubicBezTo>
                <a:cubicBezTo>
                  <a:pt x="196304" y="50800"/>
                  <a:pt x="195281" y="48366"/>
                  <a:pt x="193482" y="46567"/>
                </a:cubicBezTo>
                <a:cubicBezTo>
                  <a:pt x="189377" y="42462"/>
                  <a:pt x="185948" y="41939"/>
                  <a:pt x="180782" y="40217"/>
                </a:cubicBezTo>
                <a:cubicBezTo>
                  <a:pt x="165637" y="30118"/>
                  <a:pt x="184190" y="41461"/>
                  <a:pt x="165965" y="33867"/>
                </a:cubicBezTo>
                <a:cubicBezTo>
                  <a:pt x="160140" y="31440"/>
                  <a:pt x="154676" y="28222"/>
                  <a:pt x="149032" y="25400"/>
                </a:cubicBezTo>
                <a:cubicBezTo>
                  <a:pt x="146210" y="23989"/>
                  <a:pt x="143558" y="22165"/>
                  <a:pt x="140565" y="21167"/>
                </a:cubicBezTo>
                <a:cubicBezTo>
                  <a:pt x="138448" y="20461"/>
                  <a:pt x="136266" y="19929"/>
                  <a:pt x="134215" y="19050"/>
                </a:cubicBezTo>
                <a:cubicBezTo>
                  <a:pt x="131315" y="17807"/>
                  <a:pt x="128648" y="16060"/>
                  <a:pt x="125748" y="14817"/>
                </a:cubicBezTo>
                <a:cubicBezTo>
                  <a:pt x="123697" y="13938"/>
                  <a:pt x="121449" y="13579"/>
                  <a:pt x="119398" y="12700"/>
                </a:cubicBezTo>
                <a:cubicBezTo>
                  <a:pt x="116498" y="11457"/>
                  <a:pt x="113832" y="9710"/>
                  <a:pt x="110932" y="8467"/>
                </a:cubicBezTo>
                <a:cubicBezTo>
                  <a:pt x="108881" y="7588"/>
                  <a:pt x="106578" y="7348"/>
                  <a:pt x="104582" y="6350"/>
                </a:cubicBezTo>
                <a:cubicBezTo>
                  <a:pt x="89965" y="-958"/>
                  <a:pt x="107385" y="4406"/>
                  <a:pt x="89765" y="0"/>
                </a:cubicBezTo>
                <a:cubicBezTo>
                  <a:pt x="86237" y="706"/>
                  <a:pt x="82489" y="700"/>
                  <a:pt x="79182" y="2117"/>
                </a:cubicBezTo>
                <a:cubicBezTo>
                  <a:pt x="77348" y="2903"/>
                  <a:pt x="76506" y="5103"/>
                  <a:pt x="74948" y="6350"/>
                </a:cubicBezTo>
                <a:cubicBezTo>
                  <a:pt x="68834" y="11240"/>
                  <a:pt x="68909" y="9137"/>
                  <a:pt x="64365" y="14817"/>
                </a:cubicBezTo>
                <a:cubicBezTo>
                  <a:pt x="62776" y="16804"/>
                  <a:pt x="61721" y="19181"/>
                  <a:pt x="60132" y="21167"/>
                </a:cubicBezTo>
                <a:cubicBezTo>
                  <a:pt x="56686" y="25474"/>
                  <a:pt x="54261" y="26491"/>
                  <a:pt x="49548" y="29633"/>
                </a:cubicBezTo>
                <a:cubicBezTo>
                  <a:pt x="41835" y="52780"/>
                  <a:pt x="54135" y="17726"/>
                  <a:pt x="43198" y="42333"/>
                </a:cubicBezTo>
                <a:cubicBezTo>
                  <a:pt x="41386" y="46411"/>
                  <a:pt x="40376" y="50800"/>
                  <a:pt x="38965" y="55033"/>
                </a:cubicBezTo>
                <a:cubicBezTo>
                  <a:pt x="38259" y="57150"/>
                  <a:pt x="37389" y="59218"/>
                  <a:pt x="36848" y="61383"/>
                </a:cubicBezTo>
                <a:cubicBezTo>
                  <a:pt x="36143" y="64205"/>
                  <a:pt x="35531" y="67053"/>
                  <a:pt x="34732" y="69850"/>
                </a:cubicBezTo>
                <a:cubicBezTo>
                  <a:pt x="34119" y="71995"/>
                  <a:pt x="33156" y="74035"/>
                  <a:pt x="32615" y="76200"/>
                </a:cubicBezTo>
                <a:cubicBezTo>
                  <a:pt x="31742" y="79690"/>
                  <a:pt x="31123" y="83240"/>
                  <a:pt x="30498" y="86783"/>
                </a:cubicBezTo>
                <a:cubicBezTo>
                  <a:pt x="25515" y="115017"/>
                  <a:pt x="26775" y="107079"/>
                  <a:pt x="24148" y="133350"/>
                </a:cubicBezTo>
                <a:cubicBezTo>
                  <a:pt x="23443" y="150283"/>
                  <a:pt x="23284" y="167248"/>
                  <a:pt x="22032" y="184150"/>
                </a:cubicBezTo>
                <a:cubicBezTo>
                  <a:pt x="21867" y="186375"/>
                  <a:pt x="20399" y="188322"/>
                  <a:pt x="19915" y="190500"/>
                </a:cubicBezTo>
                <a:cubicBezTo>
                  <a:pt x="18984" y="194690"/>
                  <a:pt x="18729" y="199010"/>
                  <a:pt x="17798" y="203200"/>
                </a:cubicBezTo>
                <a:cubicBezTo>
                  <a:pt x="17314" y="205378"/>
                  <a:pt x="16223" y="207386"/>
                  <a:pt x="15682" y="209550"/>
                </a:cubicBezTo>
                <a:cubicBezTo>
                  <a:pt x="14810" y="213040"/>
                  <a:pt x="14828" y="216765"/>
                  <a:pt x="13565" y="220133"/>
                </a:cubicBezTo>
                <a:cubicBezTo>
                  <a:pt x="12672" y="222515"/>
                  <a:pt x="10470" y="224208"/>
                  <a:pt x="9332" y="226483"/>
                </a:cubicBezTo>
                <a:cubicBezTo>
                  <a:pt x="569" y="244010"/>
                  <a:pt x="15113" y="220985"/>
                  <a:pt x="2982" y="239183"/>
                </a:cubicBezTo>
                <a:cubicBezTo>
                  <a:pt x="-1440" y="274556"/>
                  <a:pt x="-523" y="260021"/>
                  <a:pt x="2982" y="319617"/>
                </a:cubicBezTo>
                <a:cubicBezTo>
                  <a:pt x="3507" y="328535"/>
                  <a:pt x="9234" y="335256"/>
                  <a:pt x="15682" y="340783"/>
                </a:cubicBezTo>
                <a:cubicBezTo>
                  <a:pt x="18360" y="343079"/>
                  <a:pt x="21470" y="344837"/>
                  <a:pt x="24148" y="347133"/>
                </a:cubicBezTo>
                <a:cubicBezTo>
                  <a:pt x="26421" y="349081"/>
                  <a:pt x="28062" y="351743"/>
                  <a:pt x="30498" y="353483"/>
                </a:cubicBezTo>
                <a:cubicBezTo>
                  <a:pt x="33066" y="355317"/>
                  <a:pt x="36225" y="356151"/>
                  <a:pt x="38965" y="357717"/>
                </a:cubicBezTo>
                <a:cubicBezTo>
                  <a:pt x="49593" y="363790"/>
                  <a:pt x="40990" y="360701"/>
                  <a:pt x="53782" y="366183"/>
                </a:cubicBezTo>
                <a:cubicBezTo>
                  <a:pt x="55833" y="367062"/>
                  <a:pt x="58081" y="367421"/>
                  <a:pt x="60132" y="368300"/>
                </a:cubicBezTo>
                <a:cubicBezTo>
                  <a:pt x="87629" y="380085"/>
                  <a:pt x="47472" y="365137"/>
                  <a:pt x="79182" y="374650"/>
                </a:cubicBezTo>
                <a:cubicBezTo>
                  <a:pt x="83881" y="376060"/>
                  <a:pt x="90832" y="379826"/>
                  <a:pt x="96115" y="381000"/>
                </a:cubicBezTo>
                <a:cubicBezTo>
                  <a:pt x="100305" y="381931"/>
                  <a:pt x="104607" y="382275"/>
                  <a:pt x="108815" y="383117"/>
                </a:cubicBezTo>
                <a:cubicBezTo>
                  <a:pt x="111668" y="383687"/>
                  <a:pt x="114429" y="384663"/>
                  <a:pt x="117282" y="385233"/>
                </a:cubicBezTo>
                <a:cubicBezTo>
                  <a:pt x="121490" y="386075"/>
                  <a:pt x="125760" y="386582"/>
                  <a:pt x="129982" y="387350"/>
                </a:cubicBezTo>
                <a:cubicBezTo>
                  <a:pt x="133522" y="387994"/>
                  <a:pt x="137011" y="388906"/>
                  <a:pt x="140565" y="389467"/>
                </a:cubicBezTo>
                <a:cubicBezTo>
                  <a:pt x="150421" y="391023"/>
                  <a:pt x="160518" y="391280"/>
                  <a:pt x="170198" y="393700"/>
                </a:cubicBezTo>
                <a:cubicBezTo>
                  <a:pt x="173020" y="394406"/>
                  <a:pt x="175868" y="395018"/>
                  <a:pt x="178665" y="395817"/>
                </a:cubicBezTo>
                <a:cubicBezTo>
                  <a:pt x="188072" y="398504"/>
                  <a:pt x="182463" y="397846"/>
                  <a:pt x="193482" y="400050"/>
                </a:cubicBezTo>
                <a:cubicBezTo>
                  <a:pt x="225300" y="406415"/>
                  <a:pt x="193316" y="398793"/>
                  <a:pt x="212532" y="404283"/>
                </a:cubicBezTo>
                <a:cubicBezTo>
                  <a:pt x="215329" y="405082"/>
                  <a:pt x="218201" y="405601"/>
                  <a:pt x="220998" y="406400"/>
                </a:cubicBezTo>
                <a:cubicBezTo>
                  <a:pt x="223143" y="407013"/>
                  <a:pt x="225183" y="407976"/>
                  <a:pt x="227348" y="408517"/>
                </a:cubicBezTo>
                <a:cubicBezTo>
                  <a:pt x="242738" y="412364"/>
                  <a:pt x="233670" y="408980"/>
                  <a:pt x="250632" y="412750"/>
                </a:cubicBezTo>
                <a:cubicBezTo>
                  <a:pt x="252810" y="413234"/>
                  <a:pt x="254837" y="414254"/>
                  <a:pt x="256982" y="414867"/>
                </a:cubicBezTo>
                <a:cubicBezTo>
                  <a:pt x="266889" y="417697"/>
                  <a:pt x="258745" y="418395"/>
                  <a:pt x="259098" y="419100"/>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6" name="Freeform: Shape 1035">
            <a:extLst>
              <a:ext uri="{FF2B5EF4-FFF2-40B4-BE49-F238E27FC236}">
                <a16:creationId xmlns:a16="http://schemas.microsoft.com/office/drawing/2014/main" id="{FEACE95C-2B72-4C9F-8666-354C88A96B74}"/>
              </a:ext>
            </a:extLst>
          </p:cNvPr>
          <p:cNvSpPr/>
          <p:nvPr/>
        </p:nvSpPr>
        <p:spPr>
          <a:xfrm rot="3028085">
            <a:off x="2008945" y="5162425"/>
            <a:ext cx="328706" cy="456875"/>
          </a:xfrm>
          <a:custGeom>
            <a:avLst/>
            <a:gdLst>
              <a:gd name="connsiteX0" fmla="*/ 286373 w 328706"/>
              <a:gd name="connsiteY0" fmla="*/ 433592 h 456875"/>
              <a:gd name="connsiteX1" fmla="*/ 286373 w 328706"/>
              <a:gd name="connsiteY1" fmla="*/ 433592 h 456875"/>
              <a:gd name="connsiteX2" fmla="*/ 311773 w 328706"/>
              <a:gd name="connsiteY2" fmla="*/ 418775 h 456875"/>
              <a:gd name="connsiteX3" fmla="*/ 318123 w 328706"/>
              <a:gd name="connsiteY3" fmla="*/ 412425 h 456875"/>
              <a:gd name="connsiteX4" fmla="*/ 322356 w 328706"/>
              <a:gd name="connsiteY4" fmla="*/ 406075 h 456875"/>
              <a:gd name="connsiteX5" fmla="*/ 324473 w 328706"/>
              <a:gd name="connsiteY5" fmla="*/ 397609 h 456875"/>
              <a:gd name="connsiteX6" fmla="*/ 328706 w 328706"/>
              <a:gd name="connsiteY6" fmla="*/ 384909 h 456875"/>
              <a:gd name="connsiteX7" fmla="*/ 324473 w 328706"/>
              <a:gd name="connsiteY7" fmla="*/ 331992 h 456875"/>
              <a:gd name="connsiteX8" fmla="*/ 322356 w 328706"/>
              <a:gd name="connsiteY8" fmla="*/ 321409 h 456875"/>
              <a:gd name="connsiteX9" fmla="*/ 318123 w 328706"/>
              <a:gd name="connsiteY9" fmla="*/ 315059 h 456875"/>
              <a:gd name="connsiteX10" fmla="*/ 313889 w 328706"/>
              <a:gd name="connsiteY10" fmla="*/ 306592 h 456875"/>
              <a:gd name="connsiteX11" fmla="*/ 311773 w 328706"/>
              <a:gd name="connsiteY11" fmla="*/ 298125 h 456875"/>
              <a:gd name="connsiteX12" fmla="*/ 303306 w 328706"/>
              <a:gd name="connsiteY12" fmla="*/ 283309 h 456875"/>
              <a:gd name="connsiteX13" fmla="*/ 299073 w 328706"/>
              <a:gd name="connsiteY13" fmla="*/ 266375 h 456875"/>
              <a:gd name="connsiteX14" fmla="*/ 296956 w 328706"/>
              <a:gd name="connsiteY14" fmla="*/ 257909 h 456875"/>
              <a:gd name="connsiteX15" fmla="*/ 292723 w 328706"/>
              <a:gd name="connsiteY15" fmla="*/ 251559 h 456875"/>
              <a:gd name="connsiteX16" fmla="*/ 284256 w 328706"/>
              <a:gd name="connsiteY16" fmla="*/ 228275 h 456875"/>
              <a:gd name="connsiteX17" fmla="*/ 277906 w 328706"/>
              <a:gd name="connsiteY17" fmla="*/ 215575 h 456875"/>
              <a:gd name="connsiteX18" fmla="*/ 271556 w 328706"/>
              <a:gd name="connsiteY18" fmla="*/ 211342 h 456875"/>
              <a:gd name="connsiteX19" fmla="*/ 265206 w 328706"/>
              <a:gd name="connsiteY19" fmla="*/ 204992 h 456875"/>
              <a:gd name="connsiteX20" fmla="*/ 258856 w 328706"/>
              <a:gd name="connsiteY20" fmla="*/ 200759 h 456875"/>
              <a:gd name="connsiteX21" fmla="*/ 246156 w 328706"/>
              <a:gd name="connsiteY21" fmla="*/ 188059 h 456875"/>
              <a:gd name="connsiteX22" fmla="*/ 239806 w 328706"/>
              <a:gd name="connsiteY22" fmla="*/ 181709 h 456875"/>
              <a:gd name="connsiteX23" fmla="*/ 233456 w 328706"/>
              <a:gd name="connsiteY23" fmla="*/ 173242 h 456875"/>
              <a:gd name="connsiteX24" fmla="*/ 224989 w 328706"/>
              <a:gd name="connsiteY24" fmla="*/ 158425 h 456875"/>
              <a:gd name="connsiteX25" fmla="*/ 218639 w 328706"/>
              <a:gd name="connsiteY25" fmla="*/ 156309 h 456875"/>
              <a:gd name="connsiteX26" fmla="*/ 208056 w 328706"/>
              <a:gd name="connsiteY26" fmla="*/ 139375 h 456875"/>
              <a:gd name="connsiteX27" fmla="*/ 203823 w 328706"/>
              <a:gd name="connsiteY27" fmla="*/ 130909 h 456875"/>
              <a:gd name="connsiteX28" fmla="*/ 197473 w 328706"/>
              <a:gd name="connsiteY28" fmla="*/ 122442 h 456875"/>
              <a:gd name="connsiteX29" fmla="*/ 191123 w 328706"/>
              <a:gd name="connsiteY29" fmla="*/ 107625 h 456875"/>
              <a:gd name="connsiteX30" fmla="*/ 186889 w 328706"/>
              <a:gd name="connsiteY30" fmla="*/ 101275 h 456875"/>
              <a:gd name="connsiteX31" fmla="*/ 182656 w 328706"/>
              <a:gd name="connsiteY31" fmla="*/ 92809 h 456875"/>
              <a:gd name="connsiteX32" fmla="*/ 167839 w 328706"/>
              <a:gd name="connsiteY32" fmla="*/ 82225 h 456875"/>
              <a:gd name="connsiteX33" fmla="*/ 161489 w 328706"/>
              <a:gd name="connsiteY33" fmla="*/ 77992 h 456875"/>
              <a:gd name="connsiteX34" fmla="*/ 153023 w 328706"/>
              <a:gd name="connsiteY34" fmla="*/ 73759 h 456875"/>
              <a:gd name="connsiteX35" fmla="*/ 144556 w 328706"/>
              <a:gd name="connsiteY35" fmla="*/ 67409 h 456875"/>
              <a:gd name="connsiteX36" fmla="*/ 131856 w 328706"/>
              <a:gd name="connsiteY36" fmla="*/ 58942 h 456875"/>
              <a:gd name="connsiteX37" fmla="*/ 123389 w 328706"/>
              <a:gd name="connsiteY37" fmla="*/ 52592 h 456875"/>
              <a:gd name="connsiteX38" fmla="*/ 114923 w 328706"/>
              <a:gd name="connsiteY38" fmla="*/ 48359 h 456875"/>
              <a:gd name="connsiteX39" fmla="*/ 108573 w 328706"/>
              <a:gd name="connsiteY39" fmla="*/ 42009 h 456875"/>
              <a:gd name="connsiteX40" fmla="*/ 102223 w 328706"/>
              <a:gd name="connsiteY40" fmla="*/ 39892 h 456875"/>
              <a:gd name="connsiteX41" fmla="*/ 95873 w 328706"/>
              <a:gd name="connsiteY41" fmla="*/ 35659 h 456875"/>
              <a:gd name="connsiteX42" fmla="*/ 83173 w 328706"/>
              <a:gd name="connsiteY42" fmla="*/ 31425 h 456875"/>
              <a:gd name="connsiteX43" fmla="*/ 76823 w 328706"/>
              <a:gd name="connsiteY43" fmla="*/ 27192 h 456875"/>
              <a:gd name="connsiteX44" fmla="*/ 72589 w 328706"/>
              <a:gd name="connsiteY44" fmla="*/ 22959 h 456875"/>
              <a:gd name="connsiteX45" fmla="*/ 64123 w 328706"/>
              <a:gd name="connsiteY45" fmla="*/ 18725 h 456875"/>
              <a:gd name="connsiteX46" fmla="*/ 59889 w 328706"/>
              <a:gd name="connsiteY46" fmla="*/ 12375 h 456875"/>
              <a:gd name="connsiteX47" fmla="*/ 45073 w 328706"/>
              <a:gd name="connsiteY47" fmla="*/ 6025 h 456875"/>
              <a:gd name="connsiteX48" fmla="*/ 23906 w 328706"/>
              <a:gd name="connsiteY48" fmla="*/ 3909 h 456875"/>
              <a:gd name="connsiteX49" fmla="*/ 19673 w 328706"/>
              <a:gd name="connsiteY49" fmla="*/ 10259 h 456875"/>
              <a:gd name="connsiteX50" fmla="*/ 15439 w 328706"/>
              <a:gd name="connsiteY50" fmla="*/ 31425 h 456875"/>
              <a:gd name="connsiteX51" fmla="*/ 13323 w 328706"/>
              <a:gd name="connsiteY51" fmla="*/ 46242 h 456875"/>
              <a:gd name="connsiteX52" fmla="*/ 6973 w 328706"/>
              <a:gd name="connsiteY52" fmla="*/ 58942 h 456875"/>
              <a:gd name="connsiteX53" fmla="*/ 4856 w 328706"/>
              <a:gd name="connsiteY53" fmla="*/ 65292 h 456875"/>
              <a:gd name="connsiteX54" fmla="*/ 11206 w 328706"/>
              <a:gd name="connsiteY54" fmla="*/ 166892 h 456875"/>
              <a:gd name="connsiteX55" fmla="*/ 17556 w 328706"/>
              <a:gd name="connsiteY55" fmla="*/ 175359 h 456875"/>
              <a:gd name="connsiteX56" fmla="*/ 23906 w 328706"/>
              <a:gd name="connsiteY56" fmla="*/ 188059 h 456875"/>
              <a:gd name="connsiteX57" fmla="*/ 32373 w 328706"/>
              <a:gd name="connsiteY57" fmla="*/ 200759 h 456875"/>
              <a:gd name="connsiteX58" fmla="*/ 38723 w 328706"/>
              <a:gd name="connsiteY58" fmla="*/ 211342 h 456875"/>
              <a:gd name="connsiteX59" fmla="*/ 40839 w 328706"/>
              <a:gd name="connsiteY59" fmla="*/ 217692 h 456875"/>
              <a:gd name="connsiteX60" fmla="*/ 45073 w 328706"/>
              <a:gd name="connsiteY60" fmla="*/ 221925 h 456875"/>
              <a:gd name="connsiteX61" fmla="*/ 49306 w 328706"/>
              <a:gd name="connsiteY61" fmla="*/ 228275 h 456875"/>
              <a:gd name="connsiteX62" fmla="*/ 55656 w 328706"/>
              <a:gd name="connsiteY62" fmla="*/ 238859 h 456875"/>
              <a:gd name="connsiteX63" fmla="*/ 57773 w 328706"/>
              <a:gd name="connsiteY63" fmla="*/ 247325 h 456875"/>
              <a:gd name="connsiteX64" fmla="*/ 64123 w 328706"/>
              <a:gd name="connsiteY64" fmla="*/ 255792 h 456875"/>
              <a:gd name="connsiteX65" fmla="*/ 68356 w 328706"/>
              <a:gd name="connsiteY65" fmla="*/ 264259 h 456875"/>
              <a:gd name="connsiteX66" fmla="*/ 70473 w 328706"/>
              <a:gd name="connsiteY66" fmla="*/ 274842 h 456875"/>
              <a:gd name="connsiteX67" fmla="*/ 74706 w 328706"/>
              <a:gd name="connsiteY67" fmla="*/ 291775 h 456875"/>
              <a:gd name="connsiteX68" fmla="*/ 76823 w 328706"/>
              <a:gd name="connsiteY68" fmla="*/ 302359 h 456875"/>
              <a:gd name="connsiteX69" fmla="*/ 78939 w 328706"/>
              <a:gd name="connsiteY69" fmla="*/ 315059 h 456875"/>
              <a:gd name="connsiteX70" fmla="*/ 85289 w 328706"/>
              <a:gd name="connsiteY70" fmla="*/ 336225 h 456875"/>
              <a:gd name="connsiteX71" fmla="*/ 87406 w 328706"/>
              <a:gd name="connsiteY71" fmla="*/ 344692 h 456875"/>
              <a:gd name="connsiteX72" fmla="*/ 91639 w 328706"/>
              <a:gd name="connsiteY72" fmla="*/ 365859 h 456875"/>
              <a:gd name="connsiteX73" fmla="*/ 95873 w 328706"/>
              <a:gd name="connsiteY73" fmla="*/ 372209 h 456875"/>
              <a:gd name="connsiteX74" fmla="*/ 102223 w 328706"/>
              <a:gd name="connsiteY74" fmla="*/ 378559 h 456875"/>
              <a:gd name="connsiteX75" fmla="*/ 129739 w 328706"/>
              <a:gd name="connsiteY75" fmla="*/ 391259 h 456875"/>
              <a:gd name="connsiteX76" fmla="*/ 136089 w 328706"/>
              <a:gd name="connsiteY76" fmla="*/ 395492 h 456875"/>
              <a:gd name="connsiteX77" fmla="*/ 144556 w 328706"/>
              <a:gd name="connsiteY77" fmla="*/ 399725 h 456875"/>
              <a:gd name="connsiteX78" fmla="*/ 148789 w 328706"/>
              <a:gd name="connsiteY78" fmla="*/ 403959 h 456875"/>
              <a:gd name="connsiteX79" fmla="*/ 163606 w 328706"/>
              <a:gd name="connsiteY79" fmla="*/ 412425 h 456875"/>
              <a:gd name="connsiteX80" fmla="*/ 172073 w 328706"/>
              <a:gd name="connsiteY80" fmla="*/ 423009 h 456875"/>
              <a:gd name="connsiteX81" fmla="*/ 184773 w 328706"/>
              <a:gd name="connsiteY81" fmla="*/ 435709 h 456875"/>
              <a:gd name="connsiteX82" fmla="*/ 195356 w 328706"/>
              <a:gd name="connsiteY82" fmla="*/ 448409 h 456875"/>
              <a:gd name="connsiteX83" fmla="*/ 203823 w 328706"/>
              <a:gd name="connsiteY83" fmla="*/ 456875 h 456875"/>
              <a:gd name="connsiteX84" fmla="*/ 275789 w 328706"/>
              <a:gd name="connsiteY84" fmla="*/ 454759 h 456875"/>
              <a:gd name="connsiteX85" fmla="*/ 286373 w 328706"/>
              <a:gd name="connsiteY85" fmla="*/ 433592 h 4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8706" h="456875">
                <a:moveTo>
                  <a:pt x="286373" y="433592"/>
                </a:moveTo>
                <a:lnTo>
                  <a:pt x="286373" y="433592"/>
                </a:lnTo>
                <a:cubicBezTo>
                  <a:pt x="286426" y="433563"/>
                  <a:pt x="306811" y="422910"/>
                  <a:pt x="311773" y="418775"/>
                </a:cubicBezTo>
                <a:cubicBezTo>
                  <a:pt x="314073" y="416859"/>
                  <a:pt x="316207" y="414725"/>
                  <a:pt x="318123" y="412425"/>
                </a:cubicBezTo>
                <a:cubicBezTo>
                  <a:pt x="319752" y="410471"/>
                  <a:pt x="320945" y="408192"/>
                  <a:pt x="322356" y="406075"/>
                </a:cubicBezTo>
                <a:cubicBezTo>
                  <a:pt x="323062" y="403253"/>
                  <a:pt x="323637" y="400395"/>
                  <a:pt x="324473" y="397609"/>
                </a:cubicBezTo>
                <a:cubicBezTo>
                  <a:pt x="325755" y="393335"/>
                  <a:pt x="328706" y="384909"/>
                  <a:pt x="328706" y="384909"/>
                </a:cubicBezTo>
                <a:cubicBezTo>
                  <a:pt x="325570" y="319056"/>
                  <a:pt x="330358" y="358478"/>
                  <a:pt x="324473" y="331992"/>
                </a:cubicBezTo>
                <a:cubicBezTo>
                  <a:pt x="323693" y="328480"/>
                  <a:pt x="323619" y="324777"/>
                  <a:pt x="322356" y="321409"/>
                </a:cubicBezTo>
                <a:cubicBezTo>
                  <a:pt x="321463" y="319027"/>
                  <a:pt x="319385" y="317268"/>
                  <a:pt x="318123" y="315059"/>
                </a:cubicBezTo>
                <a:cubicBezTo>
                  <a:pt x="316557" y="312319"/>
                  <a:pt x="315300" y="309414"/>
                  <a:pt x="313889" y="306592"/>
                </a:cubicBezTo>
                <a:cubicBezTo>
                  <a:pt x="313184" y="303770"/>
                  <a:pt x="312919" y="300799"/>
                  <a:pt x="311773" y="298125"/>
                </a:cubicBezTo>
                <a:cubicBezTo>
                  <a:pt x="304803" y="281862"/>
                  <a:pt x="309899" y="303089"/>
                  <a:pt x="303306" y="283309"/>
                </a:cubicBezTo>
                <a:cubicBezTo>
                  <a:pt x="301466" y="277789"/>
                  <a:pt x="300484" y="272020"/>
                  <a:pt x="299073" y="266375"/>
                </a:cubicBezTo>
                <a:cubicBezTo>
                  <a:pt x="298367" y="263553"/>
                  <a:pt x="298569" y="260329"/>
                  <a:pt x="296956" y="257909"/>
                </a:cubicBezTo>
                <a:lnTo>
                  <a:pt x="292723" y="251559"/>
                </a:lnTo>
                <a:cubicBezTo>
                  <a:pt x="283606" y="215096"/>
                  <a:pt x="293581" y="246926"/>
                  <a:pt x="284256" y="228275"/>
                </a:cubicBezTo>
                <a:cubicBezTo>
                  <a:pt x="280814" y="221391"/>
                  <a:pt x="283970" y="221639"/>
                  <a:pt x="277906" y="215575"/>
                </a:cubicBezTo>
                <a:cubicBezTo>
                  <a:pt x="276107" y="213776"/>
                  <a:pt x="273510" y="212971"/>
                  <a:pt x="271556" y="211342"/>
                </a:cubicBezTo>
                <a:cubicBezTo>
                  <a:pt x="269256" y="209426"/>
                  <a:pt x="267506" y="206908"/>
                  <a:pt x="265206" y="204992"/>
                </a:cubicBezTo>
                <a:cubicBezTo>
                  <a:pt x="263252" y="203363"/>
                  <a:pt x="260757" y="202449"/>
                  <a:pt x="258856" y="200759"/>
                </a:cubicBezTo>
                <a:cubicBezTo>
                  <a:pt x="254381" y="196782"/>
                  <a:pt x="250389" y="192292"/>
                  <a:pt x="246156" y="188059"/>
                </a:cubicBezTo>
                <a:cubicBezTo>
                  <a:pt x="244039" y="185942"/>
                  <a:pt x="241602" y="184104"/>
                  <a:pt x="239806" y="181709"/>
                </a:cubicBezTo>
                <a:lnTo>
                  <a:pt x="233456" y="173242"/>
                </a:lnTo>
                <a:cubicBezTo>
                  <a:pt x="231346" y="166912"/>
                  <a:pt x="230903" y="163353"/>
                  <a:pt x="224989" y="158425"/>
                </a:cubicBezTo>
                <a:cubicBezTo>
                  <a:pt x="223275" y="156997"/>
                  <a:pt x="220756" y="157014"/>
                  <a:pt x="218639" y="156309"/>
                </a:cubicBezTo>
                <a:cubicBezTo>
                  <a:pt x="207916" y="134861"/>
                  <a:pt x="221791" y="161351"/>
                  <a:pt x="208056" y="139375"/>
                </a:cubicBezTo>
                <a:cubicBezTo>
                  <a:pt x="206384" y="136699"/>
                  <a:pt x="205495" y="133585"/>
                  <a:pt x="203823" y="130909"/>
                </a:cubicBezTo>
                <a:cubicBezTo>
                  <a:pt x="201953" y="127917"/>
                  <a:pt x="199343" y="125434"/>
                  <a:pt x="197473" y="122442"/>
                </a:cubicBezTo>
                <a:cubicBezTo>
                  <a:pt x="186451" y="104808"/>
                  <a:pt x="198330" y="122039"/>
                  <a:pt x="191123" y="107625"/>
                </a:cubicBezTo>
                <a:cubicBezTo>
                  <a:pt x="189985" y="105350"/>
                  <a:pt x="188151" y="103484"/>
                  <a:pt x="186889" y="101275"/>
                </a:cubicBezTo>
                <a:cubicBezTo>
                  <a:pt x="185324" y="98536"/>
                  <a:pt x="184549" y="95333"/>
                  <a:pt x="182656" y="92809"/>
                </a:cubicBezTo>
                <a:cubicBezTo>
                  <a:pt x="173003" y="79939"/>
                  <a:pt x="177756" y="87184"/>
                  <a:pt x="167839" y="82225"/>
                </a:cubicBezTo>
                <a:cubicBezTo>
                  <a:pt x="165564" y="81087"/>
                  <a:pt x="163698" y="79254"/>
                  <a:pt x="161489" y="77992"/>
                </a:cubicBezTo>
                <a:cubicBezTo>
                  <a:pt x="158750" y="76427"/>
                  <a:pt x="155699" y="75431"/>
                  <a:pt x="153023" y="73759"/>
                </a:cubicBezTo>
                <a:cubicBezTo>
                  <a:pt x="150031" y="71889"/>
                  <a:pt x="147446" y="69432"/>
                  <a:pt x="144556" y="67409"/>
                </a:cubicBezTo>
                <a:cubicBezTo>
                  <a:pt x="140388" y="64491"/>
                  <a:pt x="135926" y="61995"/>
                  <a:pt x="131856" y="58942"/>
                </a:cubicBezTo>
                <a:cubicBezTo>
                  <a:pt x="129034" y="56825"/>
                  <a:pt x="126381" y="54462"/>
                  <a:pt x="123389" y="52592"/>
                </a:cubicBezTo>
                <a:cubicBezTo>
                  <a:pt x="120713" y="50920"/>
                  <a:pt x="117490" y="50193"/>
                  <a:pt x="114923" y="48359"/>
                </a:cubicBezTo>
                <a:cubicBezTo>
                  <a:pt x="112487" y="46619"/>
                  <a:pt x="111064" y="43669"/>
                  <a:pt x="108573" y="42009"/>
                </a:cubicBezTo>
                <a:cubicBezTo>
                  <a:pt x="106717" y="40771"/>
                  <a:pt x="104219" y="40890"/>
                  <a:pt x="102223" y="39892"/>
                </a:cubicBezTo>
                <a:cubicBezTo>
                  <a:pt x="99948" y="38754"/>
                  <a:pt x="98198" y="36692"/>
                  <a:pt x="95873" y="35659"/>
                </a:cubicBezTo>
                <a:cubicBezTo>
                  <a:pt x="91795" y="33847"/>
                  <a:pt x="86886" y="33900"/>
                  <a:pt x="83173" y="31425"/>
                </a:cubicBezTo>
                <a:cubicBezTo>
                  <a:pt x="81056" y="30014"/>
                  <a:pt x="78810" y="28781"/>
                  <a:pt x="76823" y="27192"/>
                </a:cubicBezTo>
                <a:cubicBezTo>
                  <a:pt x="75265" y="25945"/>
                  <a:pt x="74249" y="24066"/>
                  <a:pt x="72589" y="22959"/>
                </a:cubicBezTo>
                <a:cubicBezTo>
                  <a:pt x="69964" y="21209"/>
                  <a:pt x="66945" y="20136"/>
                  <a:pt x="64123" y="18725"/>
                </a:cubicBezTo>
                <a:cubicBezTo>
                  <a:pt x="62712" y="16608"/>
                  <a:pt x="61688" y="14174"/>
                  <a:pt x="59889" y="12375"/>
                </a:cubicBezTo>
                <a:cubicBezTo>
                  <a:pt x="55017" y="7503"/>
                  <a:pt x="51549" y="7644"/>
                  <a:pt x="45073" y="6025"/>
                </a:cubicBezTo>
                <a:cubicBezTo>
                  <a:pt x="38120" y="-926"/>
                  <a:pt x="39104" y="-2170"/>
                  <a:pt x="23906" y="3909"/>
                </a:cubicBezTo>
                <a:cubicBezTo>
                  <a:pt x="21544" y="4854"/>
                  <a:pt x="21084" y="8142"/>
                  <a:pt x="19673" y="10259"/>
                </a:cubicBezTo>
                <a:cubicBezTo>
                  <a:pt x="16868" y="21478"/>
                  <a:pt x="17514" y="17937"/>
                  <a:pt x="15439" y="31425"/>
                </a:cubicBezTo>
                <a:cubicBezTo>
                  <a:pt x="14680" y="36356"/>
                  <a:pt x="14301" y="41350"/>
                  <a:pt x="13323" y="46242"/>
                </a:cubicBezTo>
                <a:cubicBezTo>
                  <a:pt x="11550" y="55106"/>
                  <a:pt x="11134" y="50621"/>
                  <a:pt x="6973" y="58942"/>
                </a:cubicBezTo>
                <a:cubicBezTo>
                  <a:pt x="5975" y="60938"/>
                  <a:pt x="5562" y="63175"/>
                  <a:pt x="4856" y="65292"/>
                </a:cubicBezTo>
                <a:cubicBezTo>
                  <a:pt x="6404" y="134922"/>
                  <a:pt x="-10592" y="136373"/>
                  <a:pt x="11206" y="166892"/>
                </a:cubicBezTo>
                <a:cubicBezTo>
                  <a:pt x="13256" y="169763"/>
                  <a:pt x="15439" y="172537"/>
                  <a:pt x="17556" y="175359"/>
                </a:cubicBezTo>
                <a:cubicBezTo>
                  <a:pt x="21991" y="193095"/>
                  <a:pt x="16358" y="176736"/>
                  <a:pt x="23906" y="188059"/>
                </a:cubicBezTo>
                <a:cubicBezTo>
                  <a:pt x="34155" y="203433"/>
                  <a:pt x="22667" y="191053"/>
                  <a:pt x="32373" y="200759"/>
                </a:cubicBezTo>
                <a:cubicBezTo>
                  <a:pt x="38367" y="218747"/>
                  <a:pt x="30007" y="196815"/>
                  <a:pt x="38723" y="211342"/>
                </a:cubicBezTo>
                <a:cubicBezTo>
                  <a:pt x="39871" y="213255"/>
                  <a:pt x="39691" y="215779"/>
                  <a:pt x="40839" y="217692"/>
                </a:cubicBezTo>
                <a:cubicBezTo>
                  <a:pt x="41866" y="219403"/>
                  <a:pt x="43826" y="220367"/>
                  <a:pt x="45073" y="221925"/>
                </a:cubicBezTo>
                <a:cubicBezTo>
                  <a:pt x="46662" y="223911"/>
                  <a:pt x="48168" y="226000"/>
                  <a:pt x="49306" y="228275"/>
                </a:cubicBezTo>
                <a:cubicBezTo>
                  <a:pt x="54802" y="239266"/>
                  <a:pt x="47388" y="230589"/>
                  <a:pt x="55656" y="238859"/>
                </a:cubicBezTo>
                <a:cubicBezTo>
                  <a:pt x="56362" y="241681"/>
                  <a:pt x="56472" y="244723"/>
                  <a:pt x="57773" y="247325"/>
                </a:cubicBezTo>
                <a:cubicBezTo>
                  <a:pt x="59351" y="250480"/>
                  <a:pt x="62253" y="252800"/>
                  <a:pt x="64123" y="255792"/>
                </a:cubicBezTo>
                <a:cubicBezTo>
                  <a:pt x="65795" y="258468"/>
                  <a:pt x="66945" y="261437"/>
                  <a:pt x="68356" y="264259"/>
                </a:cubicBezTo>
                <a:cubicBezTo>
                  <a:pt x="69062" y="267787"/>
                  <a:pt x="69664" y="271337"/>
                  <a:pt x="70473" y="274842"/>
                </a:cubicBezTo>
                <a:cubicBezTo>
                  <a:pt x="71781" y="280511"/>
                  <a:pt x="73565" y="286070"/>
                  <a:pt x="74706" y="291775"/>
                </a:cubicBezTo>
                <a:cubicBezTo>
                  <a:pt x="75412" y="295303"/>
                  <a:pt x="76179" y="298819"/>
                  <a:pt x="76823" y="302359"/>
                </a:cubicBezTo>
                <a:cubicBezTo>
                  <a:pt x="77591" y="306581"/>
                  <a:pt x="78097" y="310851"/>
                  <a:pt x="78939" y="315059"/>
                </a:cubicBezTo>
                <a:cubicBezTo>
                  <a:pt x="80888" y="324805"/>
                  <a:pt x="82054" y="325443"/>
                  <a:pt x="85289" y="336225"/>
                </a:cubicBezTo>
                <a:cubicBezTo>
                  <a:pt x="86125" y="339012"/>
                  <a:pt x="86886" y="341830"/>
                  <a:pt x="87406" y="344692"/>
                </a:cubicBezTo>
                <a:cubicBezTo>
                  <a:pt x="88519" y="350811"/>
                  <a:pt x="88536" y="359653"/>
                  <a:pt x="91639" y="365859"/>
                </a:cubicBezTo>
                <a:cubicBezTo>
                  <a:pt x="92777" y="368134"/>
                  <a:pt x="94244" y="370255"/>
                  <a:pt x="95873" y="372209"/>
                </a:cubicBezTo>
                <a:cubicBezTo>
                  <a:pt x="97789" y="374509"/>
                  <a:pt x="99698" y="376952"/>
                  <a:pt x="102223" y="378559"/>
                </a:cubicBezTo>
                <a:cubicBezTo>
                  <a:pt x="122238" y="391295"/>
                  <a:pt x="113488" y="383133"/>
                  <a:pt x="129739" y="391259"/>
                </a:cubicBezTo>
                <a:cubicBezTo>
                  <a:pt x="132014" y="392397"/>
                  <a:pt x="133880" y="394230"/>
                  <a:pt x="136089" y="395492"/>
                </a:cubicBezTo>
                <a:cubicBezTo>
                  <a:pt x="138829" y="397057"/>
                  <a:pt x="141734" y="398314"/>
                  <a:pt x="144556" y="399725"/>
                </a:cubicBezTo>
                <a:cubicBezTo>
                  <a:pt x="145967" y="401136"/>
                  <a:pt x="147129" y="402852"/>
                  <a:pt x="148789" y="403959"/>
                </a:cubicBezTo>
                <a:cubicBezTo>
                  <a:pt x="161823" y="412649"/>
                  <a:pt x="152783" y="403766"/>
                  <a:pt x="163606" y="412425"/>
                </a:cubicBezTo>
                <a:cubicBezTo>
                  <a:pt x="170755" y="418145"/>
                  <a:pt x="165308" y="415398"/>
                  <a:pt x="172073" y="423009"/>
                </a:cubicBezTo>
                <a:cubicBezTo>
                  <a:pt x="176051" y="427484"/>
                  <a:pt x="181452" y="430728"/>
                  <a:pt x="184773" y="435709"/>
                </a:cubicBezTo>
                <a:cubicBezTo>
                  <a:pt x="190666" y="444550"/>
                  <a:pt x="187207" y="440260"/>
                  <a:pt x="195356" y="448409"/>
                </a:cubicBezTo>
                <a:cubicBezTo>
                  <a:pt x="197238" y="454054"/>
                  <a:pt x="196297" y="456875"/>
                  <a:pt x="203823" y="456875"/>
                </a:cubicBezTo>
                <a:cubicBezTo>
                  <a:pt x="227822" y="456875"/>
                  <a:pt x="251800" y="455464"/>
                  <a:pt x="275789" y="454759"/>
                </a:cubicBezTo>
                <a:lnTo>
                  <a:pt x="286373" y="433592"/>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7" name="Freeform: Shape 1036">
            <a:extLst>
              <a:ext uri="{FF2B5EF4-FFF2-40B4-BE49-F238E27FC236}">
                <a16:creationId xmlns:a16="http://schemas.microsoft.com/office/drawing/2014/main" id="{724C928E-A703-4524-9870-5DCA220BEE77}"/>
              </a:ext>
            </a:extLst>
          </p:cNvPr>
          <p:cNvSpPr/>
          <p:nvPr/>
        </p:nvSpPr>
        <p:spPr>
          <a:xfrm rot="3028085">
            <a:off x="1715191" y="5602074"/>
            <a:ext cx="516467" cy="377576"/>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8" name="Freeform: Shape 1037">
            <a:extLst>
              <a:ext uri="{FF2B5EF4-FFF2-40B4-BE49-F238E27FC236}">
                <a16:creationId xmlns:a16="http://schemas.microsoft.com/office/drawing/2014/main" id="{7BCFEC8B-EEE2-46F3-9CF3-1623FC3B8B89}"/>
              </a:ext>
            </a:extLst>
          </p:cNvPr>
          <p:cNvSpPr/>
          <p:nvPr/>
        </p:nvSpPr>
        <p:spPr>
          <a:xfrm rot="3028085">
            <a:off x="1133870" y="5404708"/>
            <a:ext cx="630766" cy="687916"/>
          </a:xfrm>
          <a:custGeom>
            <a:avLst/>
            <a:gdLst>
              <a:gd name="connsiteX0" fmla="*/ 296333 w 630766"/>
              <a:gd name="connsiteY0" fmla="*/ 643466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131" fmla="*/ 296333 w 630766"/>
              <a:gd name="connsiteY131" fmla="*/ 643466 h 687916"/>
              <a:gd name="connsiteX0" fmla="*/ 440266 w 630766"/>
              <a:gd name="connsiteY0" fmla="*/ 582083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0" fmla="*/ 440266 w 630766"/>
              <a:gd name="connsiteY0" fmla="*/ 582083 h 687916"/>
              <a:gd name="connsiteX1" fmla="*/ 359833 w 630766"/>
              <a:gd name="connsiteY1" fmla="*/ 639233 h 687916"/>
              <a:gd name="connsiteX2" fmla="*/ 370416 w 630766"/>
              <a:gd name="connsiteY2" fmla="*/ 635000 h 687916"/>
              <a:gd name="connsiteX3" fmla="*/ 383116 w 630766"/>
              <a:gd name="connsiteY3" fmla="*/ 628650 h 687916"/>
              <a:gd name="connsiteX4" fmla="*/ 389466 w 630766"/>
              <a:gd name="connsiteY4" fmla="*/ 622300 h 687916"/>
              <a:gd name="connsiteX5" fmla="*/ 395816 w 630766"/>
              <a:gd name="connsiteY5" fmla="*/ 618066 h 687916"/>
              <a:gd name="connsiteX6" fmla="*/ 412750 w 630766"/>
              <a:gd name="connsiteY6" fmla="*/ 605366 h 687916"/>
              <a:gd name="connsiteX7" fmla="*/ 421216 w 630766"/>
              <a:gd name="connsiteY7" fmla="*/ 601133 h 687916"/>
              <a:gd name="connsiteX8" fmla="*/ 429683 w 630766"/>
              <a:gd name="connsiteY8" fmla="*/ 590550 h 687916"/>
              <a:gd name="connsiteX9" fmla="*/ 436033 w 630766"/>
              <a:gd name="connsiteY9" fmla="*/ 586316 h 687916"/>
              <a:gd name="connsiteX10" fmla="*/ 450850 w 630766"/>
              <a:gd name="connsiteY10" fmla="*/ 569383 h 687916"/>
              <a:gd name="connsiteX11" fmla="*/ 461433 w 630766"/>
              <a:gd name="connsiteY11" fmla="*/ 556683 h 687916"/>
              <a:gd name="connsiteX12" fmla="*/ 467783 w 630766"/>
              <a:gd name="connsiteY12" fmla="*/ 552450 h 687916"/>
              <a:gd name="connsiteX13" fmla="*/ 476250 w 630766"/>
              <a:gd name="connsiteY13" fmla="*/ 541866 h 687916"/>
              <a:gd name="connsiteX14" fmla="*/ 480483 w 630766"/>
              <a:gd name="connsiteY14" fmla="*/ 533400 h 687916"/>
              <a:gd name="connsiteX15" fmla="*/ 484716 w 630766"/>
              <a:gd name="connsiteY15" fmla="*/ 527050 h 687916"/>
              <a:gd name="connsiteX16" fmla="*/ 493183 w 630766"/>
              <a:gd name="connsiteY16" fmla="*/ 510116 h 687916"/>
              <a:gd name="connsiteX17" fmla="*/ 501650 w 630766"/>
              <a:gd name="connsiteY17" fmla="*/ 497416 h 687916"/>
              <a:gd name="connsiteX18" fmla="*/ 505883 w 630766"/>
              <a:gd name="connsiteY18" fmla="*/ 491066 h 687916"/>
              <a:gd name="connsiteX19" fmla="*/ 514350 w 630766"/>
              <a:gd name="connsiteY19" fmla="*/ 467783 h 687916"/>
              <a:gd name="connsiteX20" fmla="*/ 520700 w 630766"/>
              <a:gd name="connsiteY20" fmla="*/ 461433 h 687916"/>
              <a:gd name="connsiteX21" fmla="*/ 524933 w 630766"/>
              <a:gd name="connsiteY21" fmla="*/ 446616 h 687916"/>
              <a:gd name="connsiteX22" fmla="*/ 529166 w 630766"/>
              <a:gd name="connsiteY22" fmla="*/ 440266 h 687916"/>
              <a:gd name="connsiteX23" fmla="*/ 535516 w 630766"/>
              <a:gd name="connsiteY23" fmla="*/ 419100 h 687916"/>
              <a:gd name="connsiteX24" fmla="*/ 537633 w 630766"/>
              <a:gd name="connsiteY24" fmla="*/ 412750 h 687916"/>
              <a:gd name="connsiteX25" fmla="*/ 541866 w 630766"/>
              <a:gd name="connsiteY25" fmla="*/ 406400 h 687916"/>
              <a:gd name="connsiteX26" fmla="*/ 546100 w 630766"/>
              <a:gd name="connsiteY26" fmla="*/ 393700 h 687916"/>
              <a:gd name="connsiteX27" fmla="*/ 554566 w 630766"/>
              <a:gd name="connsiteY27" fmla="*/ 383116 h 687916"/>
              <a:gd name="connsiteX28" fmla="*/ 560916 w 630766"/>
              <a:gd name="connsiteY28" fmla="*/ 376766 h 687916"/>
              <a:gd name="connsiteX29" fmla="*/ 571500 w 630766"/>
              <a:gd name="connsiteY29" fmla="*/ 357716 h 687916"/>
              <a:gd name="connsiteX30" fmla="*/ 579966 w 630766"/>
              <a:gd name="connsiteY30" fmla="*/ 340783 h 687916"/>
              <a:gd name="connsiteX31" fmla="*/ 584200 w 630766"/>
              <a:gd name="connsiteY31" fmla="*/ 332316 h 687916"/>
              <a:gd name="connsiteX32" fmla="*/ 590550 w 630766"/>
              <a:gd name="connsiteY32" fmla="*/ 311150 h 687916"/>
              <a:gd name="connsiteX33" fmla="*/ 596900 w 630766"/>
              <a:gd name="connsiteY33" fmla="*/ 296333 h 687916"/>
              <a:gd name="connsiteX34" fmla="*/ 599016 w 630766"/>
              <a:gd name="connsiteY34" fmla="*/ 287866 h 687916"/>
              <a:gd name="connsiteX35" fmla="*/ 601133 w 630766"/>
              <a:gd name="connsiteY35" fmla="*/ 281516 h 687916"/>
              <a:gd name="connsiteX36" fmla="*/ 603250 w 630766"/>
              <a:gd name="connsiteY36" fmla="*/ 273050 h 687916"/>
              <a:gd name="connsiteX37" fmla="*/ 605366 w 630766"/>
              <a:gd name="connsiteY37" fmla="*/ 266700 h 687916"/>
              <a:gd name="connsiteX38" fmla="*/ 609600 w 630766"/>
              <a:gd name="connsiteY38" fmla="*/ 249766 h 687916"/>
              <a:gd name="connsiteX39" fmla="*/ 611716 w 630766"/>
              <a:gd name="connsiteY39" fmla="*/ 243416 h 687916"/>
              <a:gd name="connsiteX40" fmla="*/ 620183 w 630766"/>
              <a:gd name="connsiteY40" fmla="*/ 230716 h 687916"/>
              <a:gd name="connsiteX41" fmla="*/ 624416 w 630766"/>
              <a:gd name="connsiteY41" fmla="*/ 224366 h 687916"/>
              <a:gd name="connsiteX42" fmla="*/ 630766 w 630766"/>
              <a:gd name="connsiteY42" fmla="*/ 211666 h 687916"/>
              <a:gd name="connsiteX43" fmla="*/ 628650 w 630766"/>
              <a:gd name="connsiteY43" fmla="*/ 143933 h 687916"/>
              <a:gd name="connsiteX44" fmla="*/ 620183 w 630766"/>
              <a:gd name="connsiteY44" fmla="*/ 124883 h 687916"/>
              <a:gd name="connsiteX45" fmla="*/ 613833 w 630766"/>
              <a:gd name="connsiteY45" fmla="*/ 110066 h 687916"/>
              <a:gd name="connsiteX46" fmla="*/ 607483 w 630766"/>
              <a:gd name="connsiteY46" fmla="*/ 107950 h 687916"/>
              <a:gd name="connsiteX47" fmla="*/ 599016 w 630766"/>
              <a:gd name="connsiteY47" fmla="*/ 103716 h 687916"/>
              <a:gd name="connsiteX48" fmla="*/ 590550 w 630766"/>
              <a:gd name="connsiteY48" fmla="*/ 97366 h 687916"/>
              <a:gd name="connsiteX49" fmla="*/ 575733 w 630766"/>
              <a:gd name="connsiteY49" fmla="*/ 91016 h 687916"/>
              <a:gd name="connsiteX50" fmla="*/ 550333 w 630766"/>
              <a:gd name="connsiteY50" fmla="*/ 80433 h 687916"/>
              <a:gd name="connsiteX51" fmla="*/ 543983 w 630766"/>
              <a:gd name="connsiteY51" fmla="*/ 78316 h 687916"/>
              <a:gd name="connsiteX52" fmla="*/ 463550 w 630766"/>
              <a:gd name="connsiteY52" fmla="*/ 76200 h 687916"/>
              <a:gd name="connsiteX53" fmla="*/ 440266 w 630766"/>
              <a:gd name="connsiteY53" fmla="*/ 74083 h 687916"/>
              <a:gd name="connsiteX54" fmla="*/ 423333 w 630766"/>
              <a:gd name="connsiteY54" fmla="*/ 69850 h 687916"/>
              <a:gd name="connsiteX55" fmla="*/ 416983 w 630766"/>
              <a:gd name="connsiteY55" fmla="*/ 65616 h 687916"/>
              <a:gd name="connsiteX56" fmla="*/ 402166 w 630766"/>
              <a:gd name="connsiteY56" fmla="*/ 61383 h 687916"/>
              <a:gd name="connsiteX57" fmla="*/ 359833 w 630766"/>
              <a:gd name="connsiteY57" fmla="*/ 57150 h 687916"/>
              <a:gd name="connsiteX58" fmla="*/ 345016 w 630766"/>
              <a:gd name="connsiteY58" fmla="*/ 55033 h 687916"/>
              <a:gd name="connsiteX59" fmla="*/ 336550 w 630766"/>
              <a:gd name="connsiteY59" fmla="*/ 52916 h 687916"/>
              <a:gd name="connsiteX60" fmla="*/ 287866 w 630766"/>
              <a:gd name="connsiteY60" fmla="*/ 48683 h 687916"/>
              <a:gd name="connsiteX61" fmla="*/ 264583 w 630766"/>
              <a:gd name="connsiteY61" fmla="*/ 46566 h 687916"/>
              <a:gd name="connsiteX62" fmla="*/ 237066 w 630766"/>
              <a:gd name="connsiteY62" fmla="*/ 44450 h 687916"/>
              <a:gd name="connsiteX63" fmla="*/ 218016 w 630766"/>
              <a:gd name="connsiteY63" fmla="*/ 42333 h 687916"/>
              <a:gd name="connsiteX64" fmla="*/ 201083 w 630766"/>
              <a:gd name="connsiteY64" fmla="*/ 38100 h 687916"/>
              <a:gd name="connsiteX65" fmla="*/ 190500 w 630766"/>
              <a:gd name="connsiteY65" fmla="*/ 35983 h 687916"/>
              <a:gd name="connsiteX66" fmla="*/ 160866 w 630766"/>
              <a:gd name="connsiteY66" fmla="*/ 29633 h 687916"/>
              <a:gd name="connsiteX67" fmla="*/ 143933 w 630766"/>
              <a:gd name="connsiteY67" fmla="*/ 25400 h 687916"/>
              <a:gd name="connsiteX68" fmla="*/ 135466 w 630766"/>
              <a:gd name="connsiteY68" fmla="*/ 23283 h 687916"/>
              <a:gd name="connsiteX69" fmla="*/ 120650 w 630766"/>
              <a:gd name="connsiteY69" fmla="*/ 16933 h 687916"/>
              <a:gd name="connsiteX70" fmla="*/ 84666 w 630766"/>
              <a:gd name="connsiteY70" fmla="*/ 6350 h 687916"/>
              <a:gd name="connsiteX71" fmla="*/ 65616 w 630766"/>
              <a:gd name="connsiteY71" fmla="*/ 0 h 687916"/>
              <a:gd name="connsiteX72" fmla="*/ 42333 w 630766"/>
              <a:gd name="connsiteY72" fmla="*/ 2116 h 687916"/>
              <a:gd name="connsiteX73" fmla="*/ 38100 w 630766"/>
              <a:gd name="connsiteY73" fmla="*/ 8466 h 687916"/>
              <a:gd name="connsiteX74" fmla="*/ 33866 w 630766"/>
              <a:gd name="connsiteY74" fmla="*/ 23283 h 687916"/>
              <a:gd name="connsiteX75" fmla="*/ 33866 w 630766"/>
              <a:gd name="connsiteY75" fmla="*/ 146050 h 687916"/>
              <a:gd name="connsiteX76" fmla="*/ 35983 w 630766"/>
              <a:gd name="connsiteY76" fmla="*/ 162983 h 687916"/>
              <a:gd name="connsiteX77" fmla="*/ 40216 w 630766"/>
              <a:gd name="connsiteY77" fmla="*/ 177800 h 687916"/>
              <a:gd name="connsiteX78" fmla="*/ 44450 w 630766"/>
              <a:gd name="connsiteY78" fmla="*/ 194733 h 687916"/>
              <a:gd name="connsiteX79" fmla="*/ 48683 w 630766"/>
              <a:gd name="connsiteY79" fmla="*/ 213783 h 687916"/>
              <a:gd name="connsiteX80" fmla="*/ 50800 w 630766"/>
              <a:gd name="connsiteY80" fmla="*/ 224366 h 687916"/>
              <a:gd name="connsiteX81" fmla="*/ 52916 w 630766"/>
              <a:gd name="connsiteY81" fmla="*/ 230716 h 687916"/>
              <a:gd name="connsiteX82" fmla="*/ 59266 w 630766"/>
              <a:gd name="connsiteY82" fmla="*/ 260350 h 687916"/>
              <a:gd name="connsiteX83" fmla="*/ 65616 w 630766"/>
              <a:gd name="connsiteY83" fmla="*/ 304800 h 687916"/>
              <a:gd name="connsiteX84" fmla="*/ 67733 w 630766"/>
              <a:gd name="connsiteY84" fmla="*/ 321733 h 687916"/>
              <a:gd name="connsiteX85" fmla="*/ 71966 w 630766"/>
              <a:gd name="connsiteY85" fmla="*/ 355600 h 687916"/>
              <a:gd name="connsiteX86" fmla="*/ 69850 w 630766"/>
              <a:gd name="connsiteY86" fmla="*/ 440266 h 687916"/>
              <a:gd name="connsiteX87" fmla="*/ 65616 w 630766"/>
              <a:gd name="connsiteY87" fmla="*/ 452966 h 687916"/>
              <a:gd name="connsiteX88" fmla="*/ 52916 w 630766"/>
              <a:gd name="connsiteY88" fmla="*/ 482600 h 687916"/>
              <a:gd name="connsiteX89" fmla="*/ 46566 w 630766"/>
              <a:gd name="connsiteY89" fmla="*/ 491066 h 687916"/>
              <a:gd name="connsiteX90" fmla="*/ 33866 w 630766"/>
              <a:gd name="connsiteY90" fmla="*/ 514350 h 687916"/>
              <a:gd name="connsiteX91" fmla="*/ 27516 w 630766"/>
              <a:gd name="connsiteY91" fmla="*/ 527050 h 687916"/>
              <a:gd name="connsiteX92" fmla="*/ 21166 w 630766"/>
              <a:gd name="connsiteY92" fmla="*/ 533400 h 687916"/>
              <a:gd name="connsiteX93" fmla="*/ 12700 w 630766"/>
              <a:gd name="connsiteY93" fmla="*/ 548216 h 687916"/>
              <a:gd name="connsiteX94" fmla="*/ 10583 w 630766"/>
              <a:gd name="connsiteY94" fmla="*/ 554566 h 687916"/>
              <a:gd name="connsiteX95" fmla="*/ 6350 w 630766"/>
              <a:gd name="connsiteY95" fmla="*/ 560916 h 687916"/>
              <a:gd name="connsiteX96" fmla="*/ 2116 w 630766"/>
              <a:gd name="connsiteY96" fmla="*/ 573616 h 687916"/>
              <a:gd name="connsiteX97" fmla="*/ 0 w 630766"/>
              <a:gd name="connsiteY97" fmla="*/ 579966 h 687916"/>
              <a:gd name="connsiteX98" fmla="*/ 2116 w 630766"/>
              <a:gd name="connsiteY98" fmla="*/ 599016 h 687916"/>
              <a:gd name="connsiteX99" fmla="*/ 8466 w 630766"/>
              <a:gd name="connsiteY99" fmla="*/ 603250 h 687916"/>
              <a:gd name="connsiteX100" fmla="*/ 14816 w 630766"/>
              <a:gd name="connsiteY100" fmla="*/ 611716 h 687916"/>
              <a:gd name="connsiteX101" fmla="*/ 29633 w 630766"/>
              <a:gd name="connsiteY101" fmla="*/ 635000 h 687916"/>
              <a:gd name="connsiteX102" fmla="*/ 35983 w 630766"/>
              <a:gd name="connsiteY102" fmla="*/ 643466 h 687916"/>
              <a:gd name="connsiteX103" fmla="*/ 40216 w 630766"/>
              <a:gd name="connsiteY103" fmla="*/ 649816 h 687916"/>
              <a:gd name="connsiteX104" fmla="*/ 50800 w 630766"/>
              <a:gd name="connsiteY104" fmla="*/ 660400 h 687916"/>
              <a:gd name="connsiteX105" fmla="*/ 52916 w 630766"/>
              <a:gd name="connsiteY105" fmla="*/ 666750 h 687916"/>
              <a:gd name="connsiteX106" fmla="*/ 59266 w 630766"/>
              <a:gd name="connsiteY106" fmla="*/ 670983 h 687916"/>
              <a:gd name="connsiteX107" fmla="*/ 63500 w 630766"/>
              <a:gd name="connsiteY107" fmla="*/ 675216 h 687916"/>
              <a:gd name="connsiteX108" fmla="*/ 78316 w 630766"/>
              <a:gd name="connsiteY108" fmla="*/ 679450 h 687916"/>
              <a:gd name="connsiteX109" fmla="*/ 84666 w 630766"/>
              <a:gd name="connsiteY109" fmla="*/ 681566 h 687916"/>
              <a:gd name="connsiteX110" fmla="*/ 107950 w 630766"/>
              <a:gd name="connsiteY110" fmla="*/ 685800 h 687916"/>
              <a:gd name="connsiteX111" fmla="*/ 141816 w 630766"/>
              <a:gd name="connsiteY111" fmla="*/ 687916 h 687916"/>
              <a:gd name="connsiteX112" fmla="*/ 192616 w 630766"/>
              <a:gd name="connsiteY112" fmla="*/ 685800 h 687916"/>
              <a:gd name="connsiteX113" fmla="*/ 201083 w 630766"/>
              <a:gd name="connsiteY113" fmla="*/ 681566 h 687916"/>
              <a:gd name="connsiteX114" fmla="*/ 237066 w 630766"/>
              <a:gd name="connsiteY114" fmla="*/ 664633 h 687916"/>
              <a:gd name="connsiteX115" fmla="*/ 247650 w 630766"/>
              <a:gd name="connsiteY115" fmla="*/ 658283 h 687916"/>
              <a:gd name="connsiteX116" fmla="*/ 321733 w 630766"/>
              <a:gd name="connsiteY116" fmla="*/ 654050 h 687916"/>
              <a:gd name="connsiteX117" fmla="*/ 330200 w 630766"/>
              <a:gd name="connsiteY117" fmla="*/ 651933 h 687916"/>
              <a:gd name="connsiteX118" fmla="*/ 338666 w 630766"/>
              <a:gd name="connsiteY118" fmla="*/ 645583 h 687916"/>
              <a:gd name="connsiteX119" fmla="*/ 345016 w 630766"/>
              <a:gd name="connsiteY119" fmla="*/ 641350 h 687916"/>
              <a:gd name="connsiteX120" fmla="*/ 353483 w 630766"/>
              <a:gd name="connsiteY120" fmla="*/ 637116 h 687916"/>
              <a:gd name="connsiteX121" fmla="*/ 364066 w 630766"/>
              <a:gd name="connsiteY121" fmla="*/ 628650 h 687916"/>
              <a:gd name="connsiteX122" fmla="*/ 370416 w 630766"/>
              <a:gd name="connsiteY122" fmla="*/ 624416 h 687916"/>
              <a:gd name="connsiteX123" fmla="*/ 374650 w 630766"/>
              <a:gd name="connsiteY123" fmla="*/ 620183 h 687916"/>
              <a:gd name="connsiteX124" fmla="*/ 381000 w 630766"/>
              <a:gd name="connsiteY124" fmla="*/ 618066 h 687916"/>
              <a:gd name="connsiteX125" fmla="*/ 397933 w 630766"/>
              <a:gd name="connsiteY125" fmla="*/ 609600 h 687916"/>
              <a:gd name="connsiteX126" fmla="*/ 416983 w 630766"/>
              <a:gd name="connsiteY126" fmla="*/ 603250 h 687916"/>
              <a:gd name="connsiteX127" fmla="*/ 427566 w 630766"/>
              <a:gd name="connsiteY127" fmla="*/ 592666 h 687916"/>
              <a:gd name="connsiteX128" fmla="*/ 431800 w 630766"/>
              <a:gd name="connsiteY128" fmla="*/ 588433 h 687916"/>
              <a:gd name="connsiteX129" fmla="*/ 440266 w 630766"/>
              <a:gd name="connsiteY129" fmla="*/ 582083 h 68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30766" h="687916">
                <a:moveTo>
                  <a:pt x="440266" y="582083"/>
                </a:moveTo>
                <a:lnTo>
                  <a:pt x="359833" y="639233"/>
                </a:lnTo>
                <a:cubicBezTo>
                  <a:pt x="363608" y="638802"/>
                  <a:pt x="366859" y="636334"/>
                  <a:pt x="370416" y="635000"/>
                </a:cubicBezTo>
                <a:cubicBezTo>
                  <a:pt x="377357" y="632397"/>
                  <a:pt x="376987" y="633757"/>
                  <a:pt x="383116" y="628650"/>
                </a:cubicBezTo>
                <a:cubicBezTo>
                  <a:pt x="385416" y="626734"/>
                  <a:pt x="387166" y="624216"/>
                  <a:pt x="389466" y="622300"/>
                </a:cubicBezTo>
                <a:cubicBezTo>
                  <a:pt x="391420" y="620671"/>
                  <a:pt x="393829" y="619655"/>
                  <a:pt x="395816" y="618066"/>
                </a:cubicBezTo>
                <a:cubicBezTo>
                  <a:pt x="405734" y="610132"/>
                  <a:pt x="393071" y="615205"/>
                  <a:pt x="412750" y="605366"/>
                </a:cubicBezTo>
                <a:cubicBezTo>
                  <a:pt x="415572" y="603955"/>
                  <a:pt x="418591" y="602883"/>
                  <a:pt x="421216" y="601133"/>
                </a:cubicBezTo>
                <a:cubicBezTo>
                  <a:pt x="427503" y="596942"/>
                  <a:pt x="424019" y="596215"/>
                  <a:pt x="429683" y="590550"/>
                </a:cubicBezTo>
                <a:cubicBezTo>
                  <a:pt x="431482" y="588751"/>
                  <a:pt x="433916" y="587727"/>
                  <a:pt x="436033" y="586316"/>
                </a:cubicBezTo>
                <a:cubicBezTo>
                  <a:pt x="445911" y="571499"/>
                  <a:pt x="440267" y="576438"/>
                  <a:pt x="450850" y="569383"/>
                </a:cubicBezTo>
                <a:cubicBezTo>
                  <a:pt x="455012" y="563139"/>
                  <a:pt x="455321" y="561776"/>
                  <a:pt x="461433" y="556683"/>
                </a:cubicBezTo>
                <a:cubicBezTo>
                  <a:pt x="463387" y="555054"/>
                  <a:pt x="465797" y="554039"/>
                  <a:pt x="467783" y="552450"/>
                </a:cubicBezTo>
                <a:cubicBezTo>
                  <a:pt x="471440" y="549524"/>
                  <a:pt x="473936" y="545916"/>
                  <a:pt x="476250" y="541866"/>
                </a:cubicBezTo>
                <a:cubicBezTo>
                  <a:pt x="477815" y="539127"/>
                  <a:pt x="478918" y="536139"/>
                  <a:pt x="480483" y="533400"/>
                </a:cubicBezTo>
                <a:cubicBezTo>
                  <a:pt x="481745" y="531191"/>
                  <a:pt x="483498" y="529283"/>
                  <a:pt x="484716" y="527050"/>
                </a:cubicBezTo>
                <a:cubicBezTo>
                  <a:pt x="487738" y="521510"/>
                  <a:pt x="489682" y="515367"/>
                  <a:pt x="493183" y="510116"/>
                </a:cubicBezTo>
                <a:lnTo>
                  <a:pt x="501650" y="497416"/>
                </a:lnTo>
                <a:cubicBezTo>
                  <a:pt x="503061" y="495299"/>
                  <a:pt x="505079" y="493479"/>
                  <a:pt x="505883" y="491066"/>
                </a:cubicBezTo>
                <a:cubicBezTo>
                  <a:pt x="506872" y="488098"/>
                  <a:pt x="512243" y="471153"/>
                  <a:pt x="514350" y="467783"/>
                </a:cubicBezTo>
                <a:cubicBezTo>
                  <a:pt x="515937" y="465245"/>
                  <a:pt x="518583" y="463550"/>
                  <a:pt x="520700" y="461433"/>
                </a:cubicBezTo>
                <a:cubicBezTo>
                  <a:pt x="521379" y="458715"/>
                  <a:pt x="523413" y="449657"/>
                  <a:pt x="524933" y="446616"/>
                </a:cubicBezTo>
                <a:cubicBezTo>
                  <a:pt x="526071" y="444341"/>
                  <a:pt x="527755" y="442383"/>
                  <a:pt x="529166" y="440266"/>
                </a:cubicBezTo>
                <a:cubicBezTo>
                  <a:pt x="532365" y="427474"/>
                  <a:pt x="530364" y="434555"/>
                  <a:pt x="535516" y="419100"/>
                </a:cubicBezTo>
                <a:cubicBezTo>
                  <a:pt x="536222" y="416983"/>
                  <a:pt x="536395" y="414607"/>
                  <a:pt x="537633" y="412750"/>
                </a:cubicBezTo>
                <a:cubicBezTo>
                  <a:pt x="539044" y="410633"/>
                  <a:pt x="540833" y="408725"/>
                  <a:pt x="541866" y="406400"/>
                </a:cubicBezTo>
                <a:cubicBezTo>
                  <a:pt x="543678" y="402322"/>
                  <a:pt x="542945" y="396856"/>
                  <a:pt x="546100" y="393700"/>
                </a:cubicBezTo>
                <a:cubicBezTo>
                  <a:pt x="558423" y="381374"/>
                  <a:pt x="541206" y="399148"/>
                  <a:pt x="554566" y="383116"/>
                </a:cubicBezTo>
                <a:cubicBezTo>
                  <a:pt x="556482" y="380816"/>
                  <a:pt x="558799" y="378883"/>
                  <a:pt x="560916" y="376766"/>
                </a:cubicBezTo>
                <a:cubicBezTo>
                  <a:pt x="566772" y="359201"/>
                  <a:pt x="556938" y="386841"/>
                  <a:pt x="571500" y="357716"/>
                </a:cubicBezTo>
                <a:lnTo>
                  <a:pt x="579966" y="340783"/>
                </a:lnTo>
                <a:lnTo>
                  <a:pt x="584200" y="332316"/>
                </a:lnTo>
                <a:cubicBezTo>
                  <a:pt x="585720" y="326234"/>
                  <a:pt x="587970" y="316310"/>
                  <a:pt x="590550" y="311150"/>
                </a:cubicBezTo>
                <a:cubicBezTo>
                  <a:pt x="594310" y="303629"/>
                  <a:pt x="594825" y="303596"/>
                  <a:pt x="596900" y="296333"/>
                </a:cubicBezTo>
                <a:cubicBezTo>
                  <a:pt x="597699" y="293536"/>
                  <a:pt x="598217" y="290663"/>
                  <a:pt x="599016" y="287866"/>
                </a:cubicBezTo>
                <a:cubicBezTo>
                  <a:pt x="599629" y="285721"/>
                  <a:pt x="600520" y="283661"/>
                  <a:pt x="601133" y="281516"/>
                </a:cubicBezTo>
                <a:cubicBezTo>
                  <a:pt x="601932" y="278719"/>
                  <a:pt x="602451" y="275847"/>
                  <a:pt x="603250" y="273050"/>
                </a:cubicBezTo>
                <a:cubicBezTo>
                  <a:pt x="603863" y="270905"/>
                  <a:pt x="604779" y="268852"/>
                  <a:pt x="605366" y="266700"/>
                </a:cubicBezTo>
                <a:cubicBezTo>
                  <a:pt x="606897" y="261087"/>
                  <a:pt x="607761" y="255286"/>
                  <a:pt x="609600" y="249766"/>
                </a:cubicBezTo>
                <a:cubicBezTo>
                  <a:pt x="610305" y="247649"/>
                  <a:pt x="610633" y="245366"/>
                  <a:pt x="611716" y="243416"/>
                </a:cubicBezTo>
                <a:cubicBezTo>
                  <a:pt x="614187" y="238968"/>
                  <a:pt x="617361" y="234949"/>
                  <a:pt x="620183" y="230716"/>
                </a:cubicBezTo>
                <a:cubicBezTo>
                  <a:pt x="621594" y="228599"/>
                  <a:pt x="623611" y="226779"/>
                  <a:pt x="624416" y="224366"/>
                </a:cubicBezTo>
                <a:cubicBezTo>
                  <a:pt x="627338" y="215603"/>
                  <a:pt x="625295" y="219873"/>
                  <a:pt x="630766" y="211666"/>
                </a:cubicBezTo>
                <a:cubicBezTo>
                  <a:pt x="630061" y="189088"/>
                  <a:pt x="630476" y="166448"/>
                  <a:pt x="628650" y="143933"/>
                </a:cubicBezTo>
                <a:cubicBezTo>
                  <a:pt x="628251" y="139012"/>
                  <a:pt x="621957" y="129613"/>
                  <a:pt x="620183" y="124883"/>
                </a:cubicBezTo>
                <a:cubicBezTo>
                  <a:pt x="618005" y="119074"/>
                  <a:pt x="619194" y="114354"/>
                  <a:pt x="613833" y="110066"/>
                </a:cubicBezTo>
                <a:cubicBezTo>
                  <a:pt x="612091" y="108672"/>
                  <a:pt x="609534" y="108829"/>
                  <a:pt x="607483" y="107950"/>
                </a:cubicBezTo>
                <a:cubicBezTo>
                  <a:pt x="604583" y="106707"/>
                  <a:pt x="601692" y="105389"/>
                  <a:pt x="599016" y="103716"/>
                </a:cubicBezTo>
                <a:cubicBezTo>
                  <a:pt x="596025" y="101846"/>
                  <a:pt x="593541" y="99236"/>
                  <a:pt x="590550" y="97366"/>
                </a:cubicBezTo>
                <a:cubicBezTo>
                  <a:pt x="578371" y="89755"/>
                  <a:pt x="586290" y="95814"/>
                  <a:pt x="575733" y="91016"/>
                </a:cubicBezTo>
                <a:cubicBezTo>
                  <a:pt x="544242" y="76702"/>
                  <a:pt x="570434" y="86177"/>
                  <a:pt x="550333" y="80433"/>
                </a:cubicBezTo>
                <a:cubicBezTo>
                  <a:pt x="548188" y="79820"/>
                  <a:pt x="546212" y="78425"/>
                  <a:pt x="543983" y="78316"/>
                </a:cubicBezTo>
                <a:cubicBezTo>
                  <a:pt x="517195" y="77009"/>
                  <a:pt x="490361" y="76905"/>
                  <a:pt x="463550" y="76200"/>
                </a:cubicBezTo>
                <a:cubicBezTo>
                  <a:pt x="455789" y="75494"/>
                  <a:pt x="447964" y="75298"/>
                  <a:pt x="440266" y="74083"/>
                </a:cubicBezTo>
                <a:cubicBezTo>
                  <a:pt x="434519" y="73176"/>
                  <a:pt x="423333" y="69850"/>
                  <a:pt x="423333" y="69850"/>
                </a:cubicBezTo>
                <a:cubicBezTo>
                  <a:pt x="421216" y="68439"/>
                  <a:pt x="419258" y="66754"/>
                  <a:pt x="416983" y="65616"/>
                </a:cubicBezTo>
                <a:cubicBezTo>
                  <a:pt x="414297" y="64273"/>
                  <a:pt x="404421" y="61834"/>
                  <a:pt x="402166" y="61383"/>
                </a:cubicBezTo>
                <a:cubicBezTo>
                  <a:pt x="385521" y="58054"/>
                  <a:pt x="380310" y="58612"/>
                  <a:pt x="359833" y="57150"/>
                </a:cubicBezTo>
                <a:cubicBezTo>
                  <a:pt x="354894" y="56444"/>
                  <a:pt x="349925" y="55926"/>
                  <a:pt x="345016" y="55033"/>
                </a:cubicBezTo>
                <a:cubicBezTo>
                  <a:pt x="342154" y="54513"/>
                  <a:pt x="339441" y="53237"/>
                  <a:pt x="336550" y="52916"/>
                </a:cubicBezTo>
                <a:cubicBezTo>
                  <a:pt x="320360" y="51117"/>
                  <a:pt x="304092" y="50115"/>
                  <a:pt x="287866" y="48683"/>
                </a:cubicBezTo>
                <a:lnTo>
                  <a:pt x="264583" y="46566"/>
                </a:lnTo>
                <a:lnTo>
                  <a:pt x="237066" y="44450"/>
                </a:lnTo>
                <a:cubicBezTo>
                  <a:pt x="230703" y="43872"/>
                  <a:pt x="224366" y="43039"/>
                  <a:pt x="218016" y="42333"/>
                </a:cubicBezTo>
                <a:lnTo>
                  <a:pt x="201083" y="38100"/>
                </a:lnTo>
                <a:cubicBezTo>
                  <a:pt x="197578" y="37291"/>
                  <a:pt x="194020" y="36724"/>
                  <a:pt x="190500" y="35983"/>
                </a:cubicBezTo>
                <a:cubicBezTo>
                  <a:pt x="180614" y="33902"/>
                  <a:pt x="170667" y="32083"/>
                  <a:pt x="160866" y="29633"/>
                </a:cubicBezTo>
                <a:lnTo>
                  <a:pt x="143933" y="25400"/>
                </a:lnTo>
                <a:cubicBezTo>
                  <a:pt x="141111" y="24694"/>
                  <a:pt x="138226" y="24203"/>
                  <a:pt x="135466" y="23283"/>
                </a:cubicBezTo>
                <a:cubicBezTo>
                  <a:pt x="109459" y="14612"/>
                  <a:pt x="154676" y="30020"/>
                  <a:pt x="120650" y="16933"/>
                </a:cubicBezTo>
                <a:cubicBezTo>
                  <a:pt x="76836" y="82"/>
                  <a:pt x="124822" y="19735"/>
                  <a:pt x="84666" y="6350"/>
                </a:cubicBezTo>
                <a:lnTo>
                  <a:pt x="65616" y="0"/>
                </a:lnTo>
                <a:cubicBezTo>
                  <a:pt x="57855" y="705"/>
                  <a:pt x="49781" y="-176"/>
                  <a:pt x="42333" y="2116"/>
                </a:cubicBezTo>
                <a:cubicBezTo>
                  <a:pt x="39902" y="2864"/>
                  <a:pt x="39238" y="6191"/>
                  <a:pt x="38100" y="8466"/>
                </a:cubicBezTo>
                <a:cubicBezTo>
                  <a:pt x="36581" y="11504"/>
                  <a:pt x="34545" y="20569"/>
                  <a:pt x="33866" y="23283"/>
                </a:cubicBezTo>
                <a:cubicBezTo>
                  <a:pt x="30089" y="79957"/>
                  <a:pt x="30482" y="59754"/>
                  <a:pt x="33866" y="146050"/>
                </a:cubicBezTo>
                <a:cubicBezTo>
                  <a:pt x="34089" y="151734"/>
                  <a:pt x="34867" y="157405"/>
                  <a:pt x="35983" y="162983"/>
                </a:cubicBezTo>
                <a:cubicBezTo>
                  <a:pt x="36990" y="168020"/>
                  <a:pt x="38970" y="172817"/>
                  <a:pt x="40216" y="177800"/>
                </a:cubicBezTo>
                <a:cubicBezTo>
                  <a:pt x="45322" y="198223"/>
                  <a:pt x="39613" y="180224"/>
                  <a:pt x="44450" y="194733"/>
                </a:cubicBezTo>
                <a:cubicBezTo>
                  <a:pt x="50269" y="229658"/>
                  <a:pt x="43474" y="192951"/>
                  <a:pt x="48683" y="213783"/>
                </a:cubicBezTo>
                <a:cubicBezTo>
                  <a:pt x="49556" y="217273"/>
                  <a:pt x="49928" y="220876"/>
                  <a:pt x="50800" y="224366"/>
                </a:cubicBezTo>
                <a:cubicBezTo>
                  <a:pt x="51341" y="226530"/>
                  <a:pt x="52303" y="228571"/>
                  <a:pt x="52916" y="230716"/>
                </a:cubicBezTo>
                <a:cubicBezTo>
                  <a:pt x="54988" y="237968"/>
                  <a:pt x="58891" y="256600"/>
                  <a:pt x="59266" y="260350"/>
                </a:cubicBezTo>
                <a:cubicBezTo>
                  <a:pt x="63292" y="300600"/>
                  <a:pt x="58865" y="262041"/>
                  <a:pt x="65616" y="304800"/>
                </a:cubicBezTo>
                <a:cubicBezTo>
                  <a:pt x="66503" y="310419"/>
                  <a:pt x="66981" y="316095"/>
                  <a:pt x="67733" y="321733"/>
                </a:cubicBezTo>
                <a:cubicBezTo>
                  <a:pt x="71757" y="351911"/>
                  <a:pt x="68014" y="320019"/>
                  <a:pt x="71966" y="355600"/>
                </a:cubicBezTo>
                <a:cubicBezTo>
                  <a:pt x="71261" y="383822"/>
                  <a:pt x="71687" y="412095"/>
                  <a:pt x="69850" y="440266"/>
                </a:cubicBezTo>
                <a:cubicBezTo>
                  <a:pt x="69560" y="444719"/>
                  <a:pt x="67027" y="448733"/>
                  <a:pt x="65616" y="452966"/>
                </a:cubicBezTo>
                <a:cubicBezTo>
                  <a:pt x="62219" y="463158"/>
                  <a:pt x="58473" y="473339"/>
                  <a:pt x="52916" y="482600"/>
                </a:cubicBezTo>
                <a:cubicBezTo>
                  <a:pt x="51101" y="485625"/>
                  <a:pt x="48343" y="488019"/>
                  <a:pt x="46566" y="491066"/>
                </a:cubicBezTo>
                <a:cubicBezTo>
                  <a:pt x="24169" y="529462"/>
                  <a:pt x="46758" y="495015"/>
                  <a:pt x="33866" y="514350"/>
                </a:cubicBezTo>
                <a:cubicBezTo>
                  <a:pt x="31745" y="520716"/>
                  <a:pt x="32077" y="521577"/>
                  <a:pt x="27516" y="527050"/>
                </a:cubicBezTo>
                <a:cubicBezTo>
                  <a:pt x="25600" y="529350"/>
                  <a:pt x="23082" y="531100"/>
                  <a:pt x="21166" y="533400"/>
                </a:cubicBezTo>
                <a:cubicBezTo>
                  <a:pt x="18041" y="537151"/>
                  <a:pt x="14526" y="543955"/>
                  <a:pt x="12700" y="548216"/>
                </a:cubicBezTo>
                <a:cubicBezTo>
                  <a:pt x="11821" y="550267"/>
                  <a:pt x="11581" y="552570"/>
                  <a:pt x="10583" y="554566"/>
                </a:cubicBezTo>
                <a:cubicBezTo>
                  <a:pt x="9445" y="556841"/>
                  <a:pt x="7383" y="558591"/>
                  <a:pt x="6350" y="560916"/>
                </a:cubicBezTo>
                <a:cubicBezTo>
                  <a:pt x="4538" y="564994"/>
                  <a:pt x="3527" y="569383"/>
                  <a:pt x="2116" y="573616"/>
                </a:cubicBezTo>
                <a:lnTo>
                  <a:pt x="0" y="579966"/>
                </a:lnTo>
                <a:cubicBezTo>
                  <a:pt x="705" y="586316"/>
                  <a:pt x="-67" y="593012"/>
                  <a:pt x="2116" y="599016"/>
                </a:cubicBezTo>
                <a:cubicBezTo>
                  <a:pt x="2985" y="601407"/>
                  <a:pt x="6667" y="601451"/>
                  <a:pt x="8466" y="603250"/>
                </a:cubicBezTo>
                <a:cubicBezTo>
                  <a:pt x="10960" y="605744"/>
                  <a:pt x="12793" y="608826"/>
                  <a:pt x="14816" y="611716"/>
                </a:cubicBezTo>
                <a:cubicBezTo>
                  <a:pt x="40689" y="648676"/>
                  <a:pt x="8436" y="603204"/>
                  <a:pt x="29633" y="635000"/>
                </a:cubicBezTo>
                <a:cubicBezTo>
                  <a:pt x="31590" y="637935"/>
                  <a:pt x="33933" y="640595"/>
                  <a:pt x="35983" y="643466"/>
                </a:cubicBezTo>
                <a:cubicBezTo>
                  <a:pt x="37462" y="645536"/>
                  <a:pt x="38541" y="647902"/>
                  <a:pt x="40216" y="649816"/>
                </a:cubicBezTo>
                <a:cubicBezTo>
                  <a:pt x="43501" y="653571"/>
                  <a:pt x="50800" y="660400"/>
                  <a:pt x="50800" y="660400"/>
                </a:cubicBezTo>
                <a:cubicBezTo>
                  <a:pt x="51505" y="662517"/>
                  <a:pt x="51522" y="665008"/>
                  <a:pt x="52916" y="666750"/>
                </a:cubicBezTo>
                <a:cubicBezTo>
                  <a:pt x="54505" y="668736"/>
                  <a:pt x="57279" y="669394"/>
                  <a:pt x="59266" y="670983"/>
                </a:cubicBezTo>
                <a:cubicBezTo>
                  <a:pt x="60824" y="672230"/>
                  <a:pt x="61789" y="674189"/>
                  <a:pt x="63500" y="675216"/>
                </a:cubicBezTo>
                <a:cubicBezTo>
                  <a:pt x="65807" y="676600"/>
                  <a:pt x="76554" y="678947"/>
                  <a:pt x="78316" y="679450"/>
                </a:cubicBezTo>
                <a:cubicBezTo>
                  <a:pt x="80461" y="680063"/>
                  <a:pt x="82521" y="680953"/>
                  <a:pt x="84666" y="681566"/>
                </a:cubicBezTo>
                <a:cubicBezTo>
                  <a:pt x="92682" y="683856"/>
                  <a:pt x="99328" y="685050"/>
                  <a:pt x="107950" y="685800"/>
                </a:cubicBezTo>
                <a:cubicBezTo>
                  <a:pt x="119218" y="686780"/>
                  <a:pt x="130527" y="687211"/>
                  <a:pt x="141816" y="687916"/>
                </a:cubicBezTo>
                <a:cubicBezTo>
                  <a:pt x="158749" y="687211"/>
                  <a:pt x="175764" y="687606"/>
                  <a:pt x="192616" y="685800"/>
                </a:cubicBezTo>
                <a:cubicBezTo>
                  <a:pt x="195754" y="685464"/>
                  <a:pt x="198153" y="682738"/>
                  <a:pt x="201083" y="681566"/>
                </a:cubicBezTo>
                <a:cubicBezTo>
                  <a:pt x="214566" y="676173"/>
                  <a:pt x="225932" y="675764"/>
                  <a:pt x="237066" y="664633"/>
                </a:cubicBezTo>
                <a:cubicBezTo>
                  <a:pt x="241648" y="660052"/>
                  <a:pt x="240781" y="659657"/>
                  <a:pt x="247650" y="658283"/>
                </a:cubicBezTo>
                <a:cubicBezTo>
                  <a:pt x="270077" y="653797"/>
                  <a:pt x="304866" y="654652"/>
                  <a:pt x="321733" y="654050"/>
                </a:cubicBezTo>
                <a:cubicBezTo>
                  <a:pt x="324555" y="653344"/>
                  <a:pt x="327598" y="653234"/>
                  <a:pt x="330200" y="651933"/>
                </a:cubicBezTo>
                <a:cubicBezTo>
                  <a:pt x="333355" y="650355"/>
                  <a:pt x="335795" y="647633"/>
                  <a:pt x="338666" y="645583"/>
                </a:cubicBezTo>
                <a:cubicBezTo>
                  <a:pt x="340736" y="644104"/>
                  <a:pt x="342807" y="642612"/>
                  <a:pt x="345016" y="641350"/>
                </a:cubicBezTo>
                <a:cubicBezTo>
                  <a:pt x="347756" y="639784"/>
                  <a:pt x="350857" y="638866"/>
                  <a:pt x="353483" y="637116"/>
                </a:cubicBezTo>
                <a:cubicBezTo>
                  <a:pt x="357242" y="634610"/>
                  <a:pt x="360452" y="631361"/>
                  <a:pt x="364066" y="628650"/>
                </a:cubicBezTo>
                <a:cubicBezTo>
                  <a:pt x="366101" y="627124"/>
                  <a:pt x="368429" y="626005"/>
                  <a:pt x="370416" y="624416"/>
                </a:cubicBezTo>
                <a:cubicBezTo>
                  <a:pt x="371974" y="623169"/>
                  <a:pt x="372939" y="621210"/>
                  <a:pt x="374650" y="620183"/>
                </a:cubicBezTo>
                <a:cubicBezTo>
                  <a:pt x="376563" y="619035"/>
                  <a:pt x="378969" y="618989"/>
                  <a:pt x="381000" y="618066"/>
                </a:cubicBezTo>
                <a:cubicBezTo>
                  <a:pt x="386745" y="615455"/>
                  <a:pt x="391811" y="611131"/>
                  <a:pt x="397933" y="609600"/>
                </a:cubicBezTo>
                <a:cubicBezTo>
                  <a:pt x="410086" y="606561"/>
                  <a:pt x="403699" y="608563"/>
                  <a:pt x="416983" y="603250"/>
                </a:cubicBezTo>
                <a:lnTo>
                  <a:pt x="427566" y="592666"/>
                </a:lnTo>
                <a:cubicBezTo>
                  <a:pt x="428977" y="591255"/>
                  <a:pt x="430139" y="589540"/>
                  <a:pt x="431800" y="588433"/>
                </a:cubicBezTo>
                <a:cubicBezTo>
                  <a:pt x="438980" y="583647"/>
                  <a:pt x="436352" y="585999"/>
                  <a:pt x="440266" y="582083"/>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0" name="Freeform: Shape 1039">
            <a:extLst>
              <a:ext uri="{FF2B5EF4-FFF2-40B4-BE49-F238E27FC236}">
                <a16:creationId xmlns:a16="http://schemas.microsoft.com/office/drawing/2014/main" id="{540E9AA6-D7C5-4516-94D9-AA3F2267E4A2}"/>
              </a:ext>
            </a:extLst>
          </p:cNvPr>
          <p:cNvSpPr/>
          <p:nvPr/>
        </p:nvSpPr>
        <p:spPr>
          <a:xfrm rot="3028085">
            <a:off x="3250722" y="2945866"/>
            <a:ext cx="532963" cy="457200"/>
          </a:xfrm>
          <a:custGeom>
            <a:avLst/>
            <a:gdLst>
              <a:gd name="connsiteX0" fmla="*/ 399445 w 532963"/>
              <a:gd name="connsiteY0" fmla="*/ 431442 h 457200"/>
              <a:gd name="connsiteX1" fmla="*/ 399445 w 532963"/>
              <a:gd name="connsiteY1" fmla="*/ 431442 h 457200"/>
              <a:gd name="connsiteX2" fmla="*/ 232020 w 532963"/>
              <a:gd name="connsiteY2" fmla="*/ 437882 h 457200"/>
              <a:gd name="connsiteX3" fmla="*/ 212702 w 532963"/>
              <a:gd name="connsiteY3" fmla="*/ 444321 h 457200"/>
              <a:gd name="connsiteX4" fmla="*/ 167626 w 532963"/>
              <a:gd name="connsiteY4" fmla="*/ 457200 h 457200"/>
              <a:gd name="connsiteX5" fmla="*/ 13079 w 532963"/>
              <a:gd name="connsiteY5" fmla="*/ 450761 h 457200"/>
              <a:gd name="connsiteX6" fmla="*/ 200 w 532963"/>
              <a:gd name="connsiteY6" fmla="*/ 431442 h 457200"/>
              <a:gd name="connsiteX7" fmla="*/ 19519 w 532963"/>
              <a:gd name="connsiteY7" fmla="*/ 309093 h 457200"/>
              <a:gd name="connsiteX8" fmla="*/ 32398 w 532963"/>
              <a:gd name="connsiteY8" fmla="*/ 289775 h 457200"/>
              <a:gd name="connsiteX9" fmla="*/ 45276 w 532963"/>
              <a:gd name="connsiteY9" fmla="*/ 251138 h 457200"/>
              <a:gd name="connsiteX10" fmla="*/ 83913 w 532963"/>
              <a:gd name="connsiteY10" fmla="*/ 225380 h 457200"/>
              <a:gd name="connsiteX11" fmla="*/ 116110 w 532963"/>
              <a:gd name="connsiteY11" fmla="*/ 193183 h 457200"/>
              <a:gd name="connsiteX12" fmla="*/ 154747 w 532963"/>
              <a:gd name="connsiteY12" fmla="*/ 154547 h 457200"/>
              <a:gd name="connsiteX13" fmla="*/ 174065 w 532963"/>
              <a:gd name="connsiteY13" fmla="*/ 115910 h 457200"/>
              <a:gd name="connsiteX14" fmla="*/ 193383 w 532963"/>
              <a:gd name="connsiteY14" fmla="*/ 103031 h 457200"/>
              <a:gd name="connsiteX15" fmla="*/ 206262 w 532963"/>
              <a:gd name="connsiteY15" fmla="*/ 83713 h 457200"/>
              <a:gd name="connsiteX16" fmla="*/ 289975 w 532963"/>
              <a:gd name="connsiteY16" fmla="*/ 77273 h 457200"/>
              <a:gd name="connsiteX17" fmla="*/ 309293 w 532963"/>
              <a:gd name="connsiteY17" fmla="*/ 70834 h 457200"/>
              <a:gd name="connsiteX18" fmla="*/ 335051 w 532963"/>
              <a:gd name="connsiteY18" fmla="*/ 38637 h 457200"/>
              <a:gd name="connsiteX19" fmla="*/ 341491 w 532963"/>
              <a:gd name="connsiteY19" fmla="*/ 19318 h 457200"/>
              <a:gd name="connsiteX20" fmla="*/ 354369 w 532963"/>
              <a:gd name="connsiteY20" fmla="*/ 0 h 457200"/>
              <a:gd name="connsiteX21" fmla="*/ 418764 w 532963"/>
              <a:gd name="connsiteY21" fmla="*/ 6440 h 457200"/>
              <a:gd name="connsiteX22" fmla="*/ 425203 w 532963"/>
              <a:gd name="connsiteY22" fmla="*/ 25758 h 457200"/>
              <a:gd name="connsiteX23" fmla="*/ 438082 w 532963"/>
              <a:gd name="connsiteY23" fmla="*/ 45076 h 457200"/>
              <a:gd name="connsiteX24" fmla="*/ 457400 w 532963"/>
              <a:gd name="connsiteY24" fmla="*/ 83713 h 457200"/>
              <a:gd name="connsiteX25" fmla="*/ 476719 w 532963"/>
              <a:gd name="connsiteY25" fmla="*/ 135228 h 457200"/>
              <a:gd name="connsiteX26" fmla="*/ 496037 w 532963"/>
              <a:gd name="connsiteY26" fmla="*/ 148107 h 457200"/>
              <a:gd name="connsiteX27" fmla="*/ 515355 w 532963"/>
              <a:gd name="connsiteY27" fmla="*/ 379927 h 457200"/>
              <a:gd name="connsiteX28" fmla="*/ 489598 w 532963"/>
              <a:gd name="connsiteY28" fmla="*/ 418564 h 457200"/>
              <a:gd name="connsiteX29" fmla="*/ 470279 w 532963"/>
              <a:gd name="connsiteY29" fmla="*/ 425003 h 457200"/>
              <a:gd name="connsiteX30" fmla="*/ 431643 w 532963"/>
              <a:gd name="connsiteY30" fmla="*/ 444321 h 457200"/>
              <a:gd name="connsiteX31" fmla="*/ 399445 w 532963"/>
              <a:gd name="connsiteY31" fmla="*/ 43144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2963" h="457200">
                <a:moveTo>
                  <a:pt x="399445" y="431442"/>
                </a:moveTo>
                <a:lnTo>
                  <a:pt x="399445" y="431442"/>
                </a:lnTo>
                <a:cubicBezTo>
                  <a:pt x="343637" y="433589"/>
                  <a:pt x="287737" y="434039"/>
                  <a:pt x="232020" y="437882"/>
                </a:cubicBezTo>
                <a:cubicBezTo>
                  <a:pt x="225248" y="438349"/>
                  <a:pt x="219228" y="442456"/>
                  <a:pt x="212702" y="444321"/>
                </a:cubicBezTo>
                <a:cubicBezTo>
                  <a:pt x="156103" y="460492"/>
                  <a:pt x="213943" y="441762"/>
                  <a:pt x="167626" y="457200"/>
                </a:cubicBezTo>
                <a:cubicBezTo>
                  <a:pt x="116110" y="455054"/>
                  <a:pt x="64040" y="458601"/>
                  <a:pt x="13079" y="450761"/>
                </a:cubicBezTo>
                <a:cubicBezTo>
                  <a:pt x="5430" y="449584"/>
                  <a:pt x="683" y="439166"/>
                  <a:pt x="200" y="431442"/>
                </a:cubicBezTo>
                <a:cubicBezTo>
                  <a:pt x="-876" y="414224"/>
                  <a:pt x="1941" y="335459"/>
                  <a:pt x="19519" y="309093"/>
                </a:cubicBezTo>
                <a:lnTo>
                  <a:pt x="32398" y="289775"/>
                </a:lnTo>
                <a:cubicBezTo>
                  <a:pt x="36691" y="276896"/>
                  <a:pt x="33980" y="258668"/>
                  <a:pt x="45276" y="251138"/>
                </a:cubicBezTo>
                <a:lnTo>
                  <a:pt x="83913" y="225380"/>
                </a:lnTo>
                <a:cubicBezTo>
                  <a:pt x="110451" y="185575"/>
                  <a:pt x="80987" y="224403"/>
                  <a:pt x="116110" y="193183"/>
                </a:cubicBezTo>
                <a:cubicBezTo>
                  <a:pt x="129723" y="181083"/>
                  <a:pt x="154747" y="154547"/>
                  <a:pt x="154747" y="154547"/>
                </a:cubicBezTo>
                <a:cubicBezTo>
                  <a:pt x="159984" y="138833"/>
                  <a:pt x="161581" y="128394"/>
                  <a:pt x="174065" y="115910"/>
                </a:cubicBezTo>
                <a:cubicBezTo>
                  <a:pt x="179537" y="110438"/>
                  <a:pt x="186944" y="107324"/>
                  <a:pt x="193383" y="103031"/>
                </a:cubicBezTo>
                <a:cubicBezTo>
                  <a:pt x="197676" y="96592"/>
                  <a:pt x="198784" y="85707"/>
                  <a:pt x="206262" y="83713"/>
                </a:cubicBezTo>
                <a:cubicBezTo>
                  <a:pt x="233304" y="76502"/>
                  <a:pt x="262204" y="80744"/>
                  <a:pt x="289975" y="77273"/>
                </a:cubicBezTo>
                <a:cubicBezTo>
                  <a:pt x="296710" y="76431"/>
                  <a:pt x="302854" y="72980"/>
                  <a:pt x="309293" y="70834"/>
                </a:cubicBezTo>
                <a:cubicBezTo>
                  <a:pt x="325481" y="22276"/>
                  <a:pt x="301762" y="80249"/>
                  <a:pt x="335051" y="38637"/>
                </a:cubicBezTo>
                <a:cubicBezTo>
                  <a:pt x="339291" y="33336"/>
                  <a:pt x="338455" y="25389"/>
                  <a:pt x="341491" y="19318"/>
                </a:cubicBezTo>
                <a:cubicBezTo>
                  <a:pt x="344952" y="12396"/>
                  <a:pt x="350076" y="6439"/>
                  <a:pt x="354369" y="0"/>
                </a:cubicBezTo>
                <a:cubicBezTo>
                  <a:pt x="375834" y="2147"/>
                  <a:pt x="398491" y="-932"/>
                  <a:pt x="418764" y="6440"/>
                </a:cubicBezTo>
                <a:cubicBezTo>
                  <a:pt x="425143" y="8760"/>
                  <a:pt x="422167" y="19687"/>
                  <a:pt x="425203" y="25758"/>
                </a:cubicBezTo>
                <a:cubicBezTo>
                  <a:pt x="428664" y="32680"/>
                  <a:pt x="434621" y="38154"/>
                  <a:pt x="438082" y="45076"/>
                </a:cubicBezTo>
                <a:cubicBezTo>
                  <a:pt x="464747" y="98405"/>
                  <a:pt x="420489" y="28343"/>
                  <a:pt x="457400" y="83713"/>
                </a:cubicBezTo>
                <a:cubicBezTo>
                  <a:pt x="462008" y="106750"/>
                  <a:pt x="460138" y="118647"/>
                  <a:pt x="476719" y="135228"/>
                </a:cubicBezTo>
                <a:cubicBezTo>
                  <a:pt x="482191" y="140700"/>
                  <a:pt x="489598" y="143814"/>
                  <a:pt x="496037" y="148107"/>
                </a:cubicBezTo>
                <a:cubicBezTo>
                  <a:pt x="556281" y="238473"/>
                  <a:pt x="527527" y="179098"/>
                  <a:pt x="515355" y="379927"/>
                </a:cubicBezTo>
                <a:cubicBezTo>
                  <a:pt x="514360" y="396343"/>
                  <a:pt x="502548" y="409931"/>
                  <a:pt x="489598" y="418564"/>
                </a:cubicBezTo>
                <a:cubicBezTo>
                  <a:pt x="483950" y="422329"/>
                  <a:pt x="476719" y="422857"/>
                  <a:pt x="470279" y="425003"/>
                </a:cubicBezTo>
                <a:cubicBezTo>
                  <a:pt x="456366" y="434279"/>
                  <a:pt x="448609" y="441897"/>
                  <a:pt x="431643" y="444321"/>
                </a:cubicBezTo>
                <a:cubicBezTo>
                  <a:pt x="423143" y="445535"/>
                  <a:pt x="404811" y="433589"/>
                  <a:pt x="399445" y="431442"/>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1" name="Freeform: Shape 1040">
            <a:extLst>
              <a:ext uri="{FF2B5EF4-FFF2-40B4-BE49-F238E27FC236}">
                <a16:creationId xmlns:a16="http://schemas.microsoft.com/office/drawing/2014/main" id="{43B87833-67B4-467E-B320-150759487001}"/>
              </a:ext>
            </a:extLst>
          </p:cNvPr>
          <p:cNvSpPr/>
          <p:nvPr/>
        </p:nvSpPr>
        <p:spPr>
          <a:xfrm rot="3028085">
            <a:off x="3122334" y="3644946"/>
            <a:ext cx="188704" cy="141668"/>
          </a:xfrm>
          <a:custGeom>
            <a:avLst/>
            <a:gdLst>
              <a:gd name="connsiteX0" fmla="*/ 46175 w 188704"/>
              <a:gd name="connsiteY0" fmla="*/ 141668 h 141668"/>
              <a:gd name="connsiteX1" fmla="*/ 46175 w 188704"/>
              <a:gd name="connsiteY1" fmla="*/ 141668 h 141668"/>
              <a:gd name="connsiteX2" fmla="*/ 20417 w 188704"/>
              <a:gd name="connsiteY2" fmla="*/ 90152 h 141668"/>
              <a:gd name="connsiteX3" fmla="*/ 1098 w 188704"/>
              <a:gd name="connsiteY3" fmla="*/ 70834 h 141668"/>
              <a:gd name="connsiteX4" fmla="*/ 26856 w 188704"/>
              <a:gd name="connsiteY4" fmla="*/ 25758 h 141668"/>
              <a:gd name="connsiteX5" fmla="*/ 39735 w 188704"/>
              <a:gd name="connsiteY5" fmla="*/ 6439 h 141668"/>
              <a:gd name="connsiteX6" fmla="*/ 129887 w 188704"/>
              <a:gd name="connsiteY6" fmla="*/ 0 h 141668"/>
              <a:gd name="connsiteX7" fmla="*/ 174963 w 188704"/>
              <a:gd name="connsiteY7" fmla="*/ 77273 h 141668"/>
              <a:gd name="connsiteX8" fmla="*/ 155645 w 188704"/>
              <a:gd name="connsiteY8" fmla="*/ 90152 h 141668"/>
              <a:gd name="connsiteX9" fmla="*/ 117008 w 188704"/>
              <a:gd name="connsiteY9" fmla="*/ 96591 h 141668"/>
              <a:gd name="connsiteX10" fmla="*/ 91251 w 188704"/>
              <a:gd name="connsiteY10" fmla="*/ 103031 h 141668"/>
              <a:gd name="connsiteX11" fmla="*/ 78372 w 188704"/>
              <a:gd name="connsiteY11" fmla="*/ 122349 h 141668"/>
              <a:gd name="connsiteX12" fmla="*/ 46175 w 188704"/>
              <a:gd name="connsiteY12" fmla="*/ 141668 h 14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04" h="141668">
                <a:moveTo>
                  <a:pt x="46175" y="141668"/>
                </a:moveTo>
                <a:lnTo>
                  <a:pt x="46175" y="141668"/>
                </a:lnTo>
                <a:cubicBezTo>
                  <a:pt x="37589" y="124496"/>
                  <a:pt x="30725" y="106349"/>
                  <a:pt x="20417" y="90152"/>
                </a:cubicBezTo>
                <a:cubicBezTo>
                  <a:pt x="15528" y="82469"/>
                  <a:pt x="3600" y="79590"/>
                  <a:pt x="1098" y="70834"/>
                </a:cubicBezTo>
                <a:cubicBezTo>
                  <a:pt x="-5112" y="49100"/>
                  <a:pt x="16569" y="38103"/>
                  <a:pt x="26856" y="25758"/>
                </a:cubicBezTo>
                <a:cubicBezTo>
                  <a:pt x="31811" y="19812"/>
                  <a:pt x="32227" y="8316"/>
                  <a:pt x="39735" y="6439"/>
                </a:cubicBezTo>
                <a:cubicBezTo>
                  <a:pt x="68963" y="-868"/>
                  <a:pt x="99836" y="2146"/>
                  <a:pt x="129887" y="0"/>
                </a:cubicBezTo>
                <a:cubicBezTo>
                  <a:pt x="191510" y="7702"/>
                  <a:pt x="201354" y="-8498"/>
                  <a:pt x="174963" y="77273"/>
                </a:cubicBezTo>
                <a:cubicBezTo>
                  <a:pt x="172687" y="84670"/>
                  <a:pt x="162987" y="87705"/>
                  <a:pt x="155645" y="90152"/>
                </a:cubicBezTo>
                <a:cubicBezTo>
                  <a:pt x="143258" y="94281"/>
                  <a:pt x="129811" y="94030"/>
                  <a:pt x="117008" y="96591"/>
                </a:cubicBezTo>
                <a:cubicBezTo>
                  <a:pt x="108330" y="98327"/>
                  <a:pt x="99837" y="100884"/>
                  <a:pt x="91251" y="103031"/>
                </a:cubicBezTo>
                <a:cubicBezTo>
                  <a:pt x="86958" y="109470"/>
                  <a:pt x="85091" y="118509"/>
                  <a:pt x="78372" y="122349"/>
                </a:cubicBezTo>
                <a:cubicBezTo>
                  <a:pt x="44070" y="141950"/>
                  <a:pt x="51541" y="138448"/>
                  <a:pt x="46175" y="141668"/>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2" name="Freeform: Shape 1041">
            <a:extLst>
              <a:ext uri="{FF2B5EF4-FFF2-40B4-BE49-F238E27FC236}">
                <a16:creationId xmlns:a16="http://schemas.microsoft.com/office/drawing/2014/main" id="{C5AEB3FC-AF62-43DF-9490-BDF1088175F7}"/>
              </a:ext>
            </a:extLst>
          </p:cNvPr>
          <p:cNvSpPr/>
          <p:nvPr/>
        </p:nvSpPr>
        <p:spPr>
          <a:xfrm rot="3028085">
            <a:off x="2670027" y="2864355"/>
            <a:ext cx="560231" cy="623555"/>
          </a:xfrm>
          <a:custGeom>
            <a:avLst/>
            <a:gdLst>
              <a:gd name="connsiteX0" fmla="*/ 560231 w 560231"/>
              <a:gd name="connsiteY0" fmla="*/ 462569 h 623555"/>
              <a:gd name="connsiteX1" fmla="*/ 560231 w 560231"/>
              <a:gd name="connsiteY1" fmla="*/ 462569 h 623555"/>
              <a:gd name="connsiteX2" fmla="*/ 553792 w 560231"/>
              <a:gd name="connsiteY2" fmla="*/ 282264 h 623555"/>
              <a:gd name="connsiteX3" fmla="*/ 534473 w 560231"/>
              <a:gd name="connsiteY3" fmla="*/ 243628 h 623555"/>
              <a:gd name="connsiteX4" fmla="*/ 495837 w 560231"/>
              <a:gd name="connsiteY4" fmla="*/ 217870 h 623555"/>
              <a:gd name="connsiteX5" fmla="*/ 476518 w 560231"/>
              <a:gd name="connsiteY5" fmla="*/ 153476 h 623555"/>
              <a:gd name="connsiteX6" fmla="*/ 470079 w 560231"/>
              <a:gd name="connsiteY6" fmla="*/ 134157 h 623555"/>
              <a:gd name="connsiteX7" fmla="*/ 431442 w 560231"/>
              <a:gd name="connsiteY7" fmla="*/ 114839 h 623555"/>
              <a:gd name="connsiteX8" fmla="*/ 412124 w 560231"/>
              <a:gd name="connsiteY8" fmla="*/ 101960 h 623555"/>
              <a:gd name="connsiteX9" fmla="*/ 392806 w 560231"/>
              <a:gd name="connsiteY9" fmla="*/ 95521 h 623555"/>
              <a:gd name="connsiteX10" fmla="*/ 360609 w 560231"/>
              <a:gd name="connsiteY10" fmla="*/ 69763 h 623555"/>
              <a:gd name="connsiteX11" fmla="*/ 328411 w 560231"/>
              <a:gd name="connsiteY11" fmla="*/ 37566 h 623555"/>
              <a:gd name="connsiteX12" fmla="*/ 289775 w 560231"/>
              <a:gd name="connsiteY12" fmla="*/ 5369 h 623555"/>
              <a:gd name="connsiteX13" fmla="*/ 154547 w 560231"/>
              <a:gd name="connsiteY13" fmla="*/ 31126 h 623555"/>
              <a:gd name="connsiteX14" fmla="*/ 148107 w 560231"/>
              <a:gd name="connsiteY14" fmla="*/ 50445 h 623555"/>
              <a:gd name="connsiteX15" fmla="*/ 154547 w 560231"/>
              <a:gd name="connsiteY15" fmla="*/ 179233 h 623555"/>
              <a:gd name="connsiteX16" fmla="*/ 154547 w 560231"/>
              <a:gd name="connsiteY16" fmla="*/ 250067 h 623555"/>
              <a:gd name="connsiteX17" fmla="*/ 115910 w 560231"/>
              <a:gd name="connsiteY17" fmla="*/ 275825 h 623555"/>
              <a:gd name="connsiteX18" fmla="*/ 77273 w 560231"/>
              <a:gd name="connsiteY18" fmla="*/ 295143 h 623555"/>
              <a:gd name="connsiteX19" fmla="*/ 38637 w 560231"/>
              <a:gd name="connsiteY19" fmla="*/ 320901 h 623555"/>
              <a:gd name="connsiteX20" fmla="*/ 19318 w 560231"/>
              <a:gd name="connsiteY20" fmla="*/ 333780 h 623555"/>
              <a:gd name="connsiteX21" fmla="*/ 6440 w 560231"/>
              <a:gd name="connsiteY21" fmla="*/ 353098 h 623555"/>
              <a:gd name="connsiteX22" fmla="*/ 0 w 560231"/>
              <a:gd name="connsiteY22" fmla="*/ 372417 h 623555"/>
              <a:gd name="connsiteX23" fmla="*/ 6440 w 560231"/>
              <a:gd name="connsiteY23" fmla="*/ 572039 h 623555"/>
              <a:gd name="connsiteX24" fmla="*/ 19318 w 560231"/>
              <a:gd name="connsiteY24" fmla="*/ 591357 h 623555"/>
              <a:gd name="connsiteX25" fmla="*/ 83713 w 560231"/>
              <a:gd name="connsiteY25" fmla="*/ 623555 h 623555"/>
              <a:gd name="connsiteX26" fmla="*/ 276896 w 560231"/>
              <a:gd name="connsiteY26" fmla="*/ 617115 h 623555"/>
              <a:gd name="connsiteX27" fmla="*/ 315532 w 560231"/>
              <a:gd name="connsiteY27" fmla="*/ 604236 h 623555"/>
              <a:gd name="connsiteX28" fmla="*/ 450761 w 560231"/>
              <a:gd name="connsiteY28" fmla="*/ 514084 h 623555"/>
              <a:gd name="connsiteX29" fmla="*/ 489397 w 560231"/>
              <a:gd name="connsiteY29" fmla="*/ 488326 h 623555"/>
              <a:gd name="connsiteX30" fmla="*/ 528034 w 560231"/>
              <a:gd name="connsiteY30" fmla="*/ 469008 h 623555"/>
              <a:gd name="connsiteX31" fmla="*/ 560231 w 560231"/>
              <a:gd name="connsiteY31" fmla="*/ 462569 h 62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0231" h="623555">
                <a:moveTo>
                  <a:pt x="560231" y="462569"/>
                </a:moveTo>
                <a:lnTo>
                  <a:pt x="560231" y="462569"/>
                </a:lnTo>
                <a:cubicBezTo>
                  <a:pt x="558085" y="402467"/>
                  <a:pt x="557664" y="342279"/>
                  <a:pt x="553792" y="282264"/>
                </a:cubicBezTo>
                <a:cubicBezTo>
                  <a:pt x="553125" y="271920"/>
                  <a:pt x="541745" y="249991"/>
                  <a:pt x="534473" y="243628"/>
                </a:cubicBezTo>
                <a:cubicBezTo>
                  <a:pt x="522824" y="233435"/>
                  <a:pt x="495837" y="217870"/>
                  <a:pt x="495837" y="217870"/>
                </a:cubicBezTo>
                <a:cubicBezTo>
                  <a:pt x="465241" y="126082"/>
                  <a:pt x="495976" y="221579"/>
                  <a:pt x="476518" y="153476"/>
                </a:cubicBezTo>
                <a:cubicBezTo>
                  <a:pt x="474653" y="146949"/>
                  <a:pt x="474319" y="139458"/>
                  <a:pt x="470079" y="134157"/>
                </a:cubicBezTo>
                <a:cubicBezTo>
                  <a:pt x="461000" y="122808"/>
                  <a:pt x="444169" y="119081"/>
                  <a:pt x="431442" y="114839"/>
                </a:cubicBezTo>
                <a:cubicBezTo>
                  <a:pt x="425003" y="110546"/>
                  <a:pt x="419046" y="105421"/>
                  <a:pt x="412124" y="101960"/>
                </a:cubicBezTo>
                <a:cubicBezTo>
                  <a:pt x="406053" y="98924"/>
                  <a:pt x="398106" y="99761"/>
                  <a:pt x="392806" y="95521"/>
                </a:cubicBezTo>
                <a:cubicBezTo>
                  <a:pt x="351197" y="62233"/>
                  <a:pt x="409164" y="85947"/>
                  <a:pt x="360609" y="69763"/>
                </a:cubicBezTo>
                <a:cubicBezTo>
                  <a:pt x="336996" y="34344"/>
                  <a:pt x="360611" y="64400"/>
                  <a:pt x="328411" y="37566"/>
                </a:cubicBezTo>
                <a:cubicBezTo>
                  <a:pt x="278832" y="-3750"/>
                  <a:pt x="337736" y="37341"/>
                  <a:pt x="289775" y="5369"/>
                </a:cubicBezTo>
                <a:cubicBezTo>
                  <a:pt x="207835" y="9681"/>
                  <a:pt x="180956" y="-21693"/>
                  <a:pt x="154547" y="31126"/>
                </a:cubicBezTo>
                <a:cubicBezTo>
                  <a:pt x="151511" y="37197"/>
                  <a:pt x="150254" y="44005"/>
                  <a:pt x="148107" y="50445"/>
                </a:cubicBezTo>
                <a:cubicBezTo>
                  <a:pt x="150254" y="93374"/>
                  <a:pt x="150823" y="136412"/>
                  <a:pt x="154547" y="179233"/>
                </a:cubicBezTo>
                <a:cubicBezTo>
                  <a:pt x="157438" y="212479"/>
                  <a:pt x="184823" y="198165"/>
                  <a:pt x="154547" y="250067"/>
                </a:cubicBezTo>
                <a:cubicBezTo>
                  <a:pt x="146748" y="263437"/>
                  <a:pt x="128789" y="267239"/>
                  <a:pt x="115910" y="275825"/>
                </a:cubicBezTo>
                <a:cubicBezTo>
                  <a:pt x="90943" y="292470"/>
                  <a:pt x="103935" y="286257"/>
                  <a:pt x="77273" y="295143"/>
                </a:cubicBezTo>
                <a:lnTo>
                  <a:pt x="38637" y="320901"/>
                </a:lnTo>
                <a:lnTo>
                  <a:pt x="19318" y="333780"/>
                </a:lnTo>
                <a:cubicBezTo>
                  <a:pt x="15025" y="340219"/>
                  <a:pt x="9901" y="346176"/>
                  <a:pt x="6440" y="353098"/>
                </a:cubicBezTo>
                <a:cubicBezTo>
                  <a:pt x="3404" y="359169"/>
                  <a:pt x="0" y="365629"/>
                  <a:pt x="0" y="372417"/>
                </a:cubicBezTo>
                <a:cubicBezTo>
                  <a:pt x="0" y="438992"/>
                  <a:pt x="589" y="505721"/>
                  <a:pt x="6440" y="572039"/>
                </a:cubicBezTo>
                <a:cubicBezTo>
                  <a:pt x="7120" y="579748"/>
                  <a:pt x="13494" y="586261"/>
                  <a:pt x="19318" y="591357"/>
                </a:cubicBezTo>
                <a:cubicBezTo>
                  <a:pt x="49984" y="618190"/>
                  <a:pt x="51706" y="615553"/>
                  <a:pt x="83713" y="623555"/>
                </a:cubicBezTo>
                <a:cubicBezTo>
                  <a:pt x="148107" y="621408"/>
                  <a:pt x="212688" y="622466"/>
                  <a:pt x="276896" y="617115"/>
                </a:cubicBezTo>
                <a:cubicBezTo>
                  <a:pt x="290424" y="615988"/>
                  <a:pt x="304237" y="611766"/>
                  <a:pt x="315532" y="604236"/>
                </a:cubicBezTo>
                <a:lnTo>
                  <a:pt x="450761" y="514084"/>
                </a:lnTo>
                <a:lnTo>
                  <a:pt x="489397" y="488326"/>
                </a:lnTo>
                <a:cubicBezTo>
                  <a:pt x="504231" y="478437"/>
                  <a:pt x="510261" y="471970"/>
                  <a:pt x="528034" y="469008"/>
                </a:cubicBezTo>
                <a:cubicBezTo>
                  <a:pt x="534386" y="467949"/>
                  <a:pt x="554865" y="463642"/>
                  <a:pt x="560231" y="462569"/>
                </a:cubicBez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4C2F4798-6E57-4C8B-B2EE-73009E0CAB53}"/>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EC5A1CBA-66A5-4A49-BF20-5AF4CF803E70}"/>
              </a:ext>
            </a:extLst>
          </p:cNvPr>
          <p:cNvSpPr>
            <a:spLocks noGrp="1"/>
          </p:cNvSpPr>
          <p:nvPr>
            <p:ph type="title"/>
          </p:nvPr>
        </p:nvSpPr>
        <p:spPr/>
        <p:txBody>
          <a:bodyPr/>
          <a:lstStyle/>
          <a:p>
            <a:r>
              <a:rPr lang="en-CA" dirty="0"/>
              <a:t>Wind  </a:t>
            </a:r>
            <a:r>
              <a:rPr lang="en-CA" sz="4400" dirty="0">
                <a:latin typeface="Quicksand" panose="02070303000000060000" pitchFamily="18" charset="0"/>
              </a:rPr>
              <a:t>&amp;</a:t>
            </a:r>
            <a:r>
              <a:rPr lang="en-CA" dirty="0"/>
              <a:t> Sea Ice Drift</a:t>
            </a:r>
          </a:p>
        </p:txBody>
      </p:sp>
      <p:pic>
        <p:nvPicPr>
          <p:cNvPr id="4" name="NASA - Arctic Sea Ice Reaches 2015 Minimum Extent">
            <a:hlinkClick r:id="" action="ppaction://media"/>
            <a:extLst>
              <a:ext uri="{FF2B5EF4-FFF2-40B4-BE49-F238E27FC236}">
                <a16:creationId xmlns:a16="http://schemas.microsoft.com/office/drawing/2014/main" id="{0714B510-66E1-4450-8C26-A9277883B161}"/>
              </a:ext>
            </a:extLst>
          </p:cNvPr>
          <p:cNvPicPr>
            <a:picLocks noChangeAspect="1"/>
          </p:cNvPicPr>
          <p:nvPr>
            <a:videoFile r:link="rId1"/>
            <p:extLst>
              <p:ext uri="{DAA4B4D4-6D71-4841-9C94-3DE7FCFB9230}">
                <p14:media xmlns:p14="http://schemas.microsoft.com/office/powerpoint/2010/main" r:embed="rId2">
                  <p14:trim end="49814.3222"/>
                </p14:media>
              </p:ext>
            </p:extLst>
          </p:nvPr>
        </p:nvPicPr>
        <p:blipFill rotWithShape="1">
          <a:blip r:embed="rId6"/>
          <a:srcRect l="26780" t="17" r="16971" b="-17"/>
          <a:stretch/>
        </p:blipFill>
        <p:spPr>
          <a:xfrm>
            <a:off x="6582383" y="1316143"/>
            <a:ext cx="5005821" cy="5005821"/>
          </a:xfrm>
          <a:prstGeom prst="rect">
            <a:avLst/>
          </a:prstGeom>
        </p:spPr>
      </p:pic>
      <p:pic>
        <p:nvPicPr>
          <p:cNvPr id="46" name="Picture 45">
            <a:extLst>
              <a:ext uri="{FF2B5EF4-FFF2-40B4-BE49-F238E27FC236}">
                <a16:creationId xmlns:a16="http://schemas.microsoft.com/office/drawing/2014/main" id="{F2F756D9-5AFE-405F-8B99-BC6BBF6393E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Lst>
          </a:blip>
          <a:stretch>
            <a:fillRect/>
          </a:stretch>
        </p:blipFill>
        <p:spPr>
          <a:xfrm>
            <a:off x="3370654" y="4601641"/>
            <a:ext cx="661732" cy="367987"/>
          </a:xfrm>
          <a:prstGeom prst="rect">
            <a:avLst/>
          </a:prstGeom>
        </p:spPr>
      </p:pic>
      <p:pic>
        <p:nvPicPr>
          <p:cNvPr id="85" name="Picture 84">
            <a:extLst>
              <a:ext uri="{FF2B5EF4-FFF2-40B4-BE49-F238E27FC236}">
                <a16:creationId xmlns:a16="http://schemas.microsoft.com/office/drawing/2014/main" id="{879AAE86-13D9-468F-9017-7A87A012AE9D}"/>
              </a:ext>
            </a:extLst>
          </p:cNvPr>
          <p:cNvPicPr>
            <a:picLocks noChangeAspect="1"/>
          </p:cNvPicPr>
          <p:nvPr/>
        </p:nvPicPr>
        <p:blipFill>
          <a:blip r:embed="rId9"/>
          <a:stretch>
            <a:fillRect/>
          </a:stretch>
        </p:blipFill>
        <p:spPr>
          <a:xfrm flipH="1">
            <a:off x="1511391" y="4541349"/>
            <a:ext cx="898323" cy="475145"/>
          </a:xfrm>
          <a:prstGeom prst="rect">
            <a:avLst/>
          </a:prstGeom>
        </p:spPr>
      </p:pic>
      <p:grpSp>
        <p:nvGrpSpPr>
          <p:cNvPr id="5" name="Group 4">
            <a:extLst>
              <a:ext uri="{FF2B5EF4-FFF2-40B4-BE49-F238E27FC236}">
                <a16:creationId xmlns:a16="http://schemas.microsoft.com/office/drawing/2014/main" id="{ECDFE87C-9A80-4510-A617-95F78B3AE106}"/>
              </a:ext>
            </a:extLst>
          </p:cNvPr>
          <p:cNvGrpSpPr/>
          <p:nvPr/>
        </p:nvGrpSpPr>
        <p:grpSpPr>
          <a:xfrm rot="9720000">
            <a:off x="-5640741" y="3555962"/>
            <a:ext cx="11756048" cy="7256990"/>
            <a:chOff x="1199556" y="-1164657"/>
            <a:chExt cx="11756048" cy="7256990"/>
          </a:xfrm>
        </p:grpSpPr>
        <p:grpSp>
          <p:nvGrpSpPr>
            <p:cNvPr id="6" name="Group 5">
              <a:extLst>
                <a:ext uri="{FF2B5EF4-FFF2-40B4-BE49-F238E27FC236}">
                  <a16:creationId xmlns:a16="http://schemas.microsoft.com/office/drawing/2014/main" id="{ABCDB335-72F0-4327-8C1B-D54101E324FA}"/>
                </a:ext>
              </a:extLst>
            </p:cNvPr>
            <p:cNvGrpSpPr/>
            <p:nvPr/>
          </p:nvGrpSpPr>
          <p:grpSpPr>
            <a:xfrm>
              <a:off x="1199556" y="2292394"/>
              <a:ext cx="5302827" cy="3799939"/>
              <a:chOff x="2405085" y="2933808"/>
              <a:chExt cx="4336184" cy="3107256"/>
            </a:xfrm>
          </p:grpSpPr>
          <p:cxnSp>
            <p:nvCxnSpPr>
              <p:cNvPr id="9" name="Straight Arrow Connector 8">
                <a:extLst>
                  <a:ext uri="{FF2B5EF4-FFF2-40B4-BE49-F238E27FC236}">
                    <a16:creationId xmlns:a16="http://schemas.microsoft.com/office/drawing/2014/main" id="{A104AA95-85FD-47D7-9737-C8E54FE3175B}"/>
                  </a:ext>
                </a:extLst>
              </p:cNvPr>
              <p:cNvCxnSpPr>
                <a:cxnSpLocks/>
              </p:cNvCxnSpPr>
              <p:nvPr/>
            </p:nvCxnSpPr>
            <p:spPr>
              <a:xfrm flipH="1">
                <a:off x="3479861" y="2933808"/>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4EB254-D7FC-4331-ABDA-08291A6532FF}"/>
                  </a:ext>
                </a:extLst>
              </p:cNvPr>
              <p:cNvCxnSpPr>
                <a:cxnSpLocks/>
              </p:cNvCxnSpPr>
              <p:nvPr/>
            </p:nvCxnSpPr>
            <p:spPr>
              <a:xfrm flipH="1">
                <a:off x="2683121" y="2990726"/>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03EAEA-7FA3-49E5-B298-8AF082FC7EA2}"/>
                  </a:ext>
                </a:extLst>
              </p:cNvPr>
              <p:cNvCxnSpPr>
                <a:cxnSpLocks/>
              </p:cNvCxnSpPr>
              <p:nvPr/>
            </p:nvCxnSpPr>
            <p:spPr>
              <a:xfrm rot="11880000" flipV="1">
                <a:off x="3437509" y="4035677"/>
                <a:ext cx="273562" cy="1095984"/>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C966C-28C3-46FB-9280-AC2394482C4F}"/>
                  </a:ext>
                </a:extLst>
              </p:cNvPr>
              <p:cNvCxnSpPr>
                <a:cxnSpLocks/>
              </p:cNvCxnSpPr>
              <p:nvPr/>
            </p:nvCxnSpPr>
            <p:spPr>
              <a:xfrm flipH="1">
                <a:off x="4070029" y="5192004"/>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C13433-5CD9-4070-8219-29576D74E958}"/>
                  </a:ext>
                </a:extLst>
              </p:cNvPr>
              <p:cNvCxnSpPr>
                <a:cxnSpLocks/>
              </p:cNvCxnSpPr>
              <p:nvPr/>
            </p:nvCxnSpPr>
            <p:spPr>
              <a:xfrm flipH="1">
                <a:off x="2484524" y="4829626"/>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4E7657-9201-4DBA-9CA3-BB8C21AAEA66}"/>
                  </a:ext>
                </a:extLst>
              </p:cNvPr>
              <p:cNvCxnSpPr>
                <a:cxnSpLocks/>
              </p:cNvCxnSpPr>
              <p:nvPr/>
            </p:nvCxnSpPr>
            <p:spPr>
              <a:xfrm flipH="1">
                <a:off x="2405085" y="4091393"/>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4E1D39-3A80-4B3F-8EA0-2AC38CCC2C09}"/>
                  </a:ext>
                </a:extLst>
              </p:cNvPr>
              <p:cNvCxnSpPr>
                <a:cxnSpLocks/>
              </p:cNvCxnSpPr>
              <p:nvPr/>
            </p:nvCxnSpPr>
            <p:spPr>
              <a:xfrm flipH="1">
                <a:off x="4726627" y="3566418"/>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3B7A95-138E-4CAB-BD28-82D27DDC741F}"/>
                  </a:ext>
                </a:extLst>
              </p:cNvPr>
              <p:cNvCxnSpPr>
                <a:cxnSpLocks/>
              </p:cNvCxnSpPr>
              <p:nvPr/>
            </p:nvCxnSpPr>
            <p:spPr>
              <a:xfrm flipH="1">
                <a:off x="3162549" y="5153519"/>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667CE1-D145-45A6-BDEE-563252DD191D}"/>
                  </a:ext>
                </a:extLst>
              </p:cNvPr>
              <p:cNvCxnSpPr>
                <a:cxnSpLocks/>
              </p:cNvCxnSpPr>
              <p:nvPr/>
            </p:nvCxnSpPr>
            <p:spPr>
              <a:xfrm flipH="1">
                <a:off x="5764710" y="3512984"/>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487EED-5867-4F9F-8498-638E8551C2F4}"/>
                  </a:ext>
                </a:extLst>
              </p:cNvPr>
              <p:cNvCxnSpPr>
                <a:cxnSpLocks/>
              </p:cNvCxnSpPr>
              <p:nvPr/>
            </p:nvCxnSpPr>
            <p:spPr>
              <a:xfrm flipH="1">
                <a:off x="6204456" y="3969995"/>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FE58DE-1769-4BA5-AADE-5FEED2AA2EA3}"/>
                  </a:ext>
                </a:extLst>
              </p:cNvPr>
              <p:cNvCxnSpPr>
                <a:cxnSpLocks/>
              </p:cNvCxnSpPr>
              <p:nvPr/>
            </p:nvCxnSpPr>
            <p:spPr>
              <a:xfrm flipH="1">
                <a:off x="4844430" y="4540521"/>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10C844-3DD0-46DD-8FDA-F80CEF2ED189}"/>
                  </a:ext>
                </a:extLst>
              </p:cNvPr>
              <p:cNvCxnSpPr>
                <a:cxnSpLocks/>
              </p:cNvCxnSpPr>
              <p:nvPr/>
            </p:nvCxnSpPr>
            <p:spPr>
              <a:xfrm flipH="1">
                <a:off x="6256413" y="5152094"/>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71A97A-BDEB-4A95-95C8-0AEF1E8FE4C3}"/>
                  </a:ext>
                </a:extLst>
              </p:cNvPr>
              <p:cNvCxnSpPr>
                <a:cxnSpLocks/>
              </p:cNvCxnSpPr>
              <p:nvPr/>
            </p:nvCxnSpPr>
            <p:spPr>
              <a:xfrm flipH="1">
                <a:off x="5277159" y="5233908"/>
                <a:ext cx="484856" cy="807156"/>
              </a:xfrm>
              <a:prstGeom prst="straightConnector1">
                <a:avLst/>
              </a:prstGeom>
              <a:ln w="28575">
                <a:solidFill>
                  <a:schemeClr val="accent2"/>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641858AA-165C-4050-9C43-EB55F39CE952}"/>
                </a:ext>
              </a:extLst>
            </p:cNvPr>
            <p:cNvCxnSpPr/>
            <p:nvPr/>
          </p:nvCxnSpPr>
          <p:spPr>
            <a:xfrm flipV="1">
              <a:off x="6747933" y="-1164657"/>
              <a:ext cx="6207671" cy="3789324"/>
            </a:xfrm>
            <a:prstGeom prst="line">
              <a:avLst/>
            </a:prstGeom>
            <a:ln w="28575">
              <a:noFill/>
            </a:ln>
          </p:spPr>
          <p:style>
            <a:lnRef idx="1">
              <a:schemeClr val="accent1"/>
            </a:lnRef>
            <a:fillRef idx="0">
              <a:schemeClr val="accent1"/>
            </a:fillRef>
            <a:effectRef idx="0">
              <a:schemeClr val="accent1"/>
            </a:effectRef>
            <a:fontRef idx="minor">
              <a:schemeClr val="tx1"/>
            </a:fontRef>
          </p:style>
        </p:cxnSp>
      </p:grpSp>
      <p:sp>
        <p:nvSpPr>
          <p:cNvPr id="30" name="Arc 29">
            <a:extLst>
              <a:ext uri="{FF2B5EF4-FFF2-40B4-BE49-F238E27FC236}">
                <a16:creationId xmlns:a16="http://schemas.microsoft.com/office/drawing/2014/main" id="{7EE1D855-8D99-47B6-A39B-CBAE3C0252F0}"/>
              </a:ext>
            </a:extLst>
          </p:cNvPr>
          <p:cNvSpPr/>
          <p:nvPr/>
        </p:nvSpPr>
        <p:spPr>
          <a:xfrm rot="5400000">
            <a:off x="2947771" y="3986730"/>
            <a:ext cx="1781726" cy="1572388"/>
          </a:xfrm>
          <a:prstGeom prst="arc">
            <a:avLst>
              <a:gd name="adj1" fmla="val 12918552"/>
              <a:gd name="adj2" fmla="val 16226474"/>
            </a:avLst>
          </a:prstGeom>
          <a:ln w="28575">
            <a:solidFill>
              <a:srgbClr val="084081">
                <a:alpha val="74902"/>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1" name="Straight Arrow Connector 30">
            <a:extLst>
              <a:ext uri="{FF2B5EF4-FFF2-40B4-BE49-F238E27FC236}">
                <a16:creationId xmlns:a16="http://schemas.microsoft.com/office/drawing/2014/main" id="{49651353-857A-4075-BB01-DF21E71C9D51}"/>
              </a:ext>
            </a:extLst>
          </p:cNvPr>
          <p:cNvCxnSpPr>
            <a:cxnSpLocks/>
          </p:cNvCxnSpPr>
          <p:nvPr/>
        </p:nvCxnSpPr>
        <p:spPr>
          <a:xfrm>
            <a:off x="3829969" y="4765551"/>
            <a:ext cx="1545806" cy="0"/>
          </a:xfrm>
          <a:prstGeom prst="straightConnector1">
            <a:avLst/>
          </a:prstGeom>
          <a:ln w="28575">
            <a:solidFill>
              <a:srgbClr val="084081">
                <a:alpha val="74000"/>
              </a:srgb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74D55B-6AB2-4307-B5C2-C567049FD624}"/>
              </a:ext>
            </a:extLst>
          </p:cNvPr>
          <p:cNvCxnSpPr>
            <a:cxnSpLocks/>
          </p:cNvCxnSpPr>
          <p:nvPr/>
        </p:nvCxnSpPr>
        <p:spPr>
          <a:xfrm>
            <a:off x="1902891" y="4762870"/>
            <a:ext cx="1798629" cy="8767"/>
          </a:xfrm>
          <a:prstGeom prst="straightConnector1">
            <a:avLst/>
          </a:prstGeom>
          <a:ln w="28575">
            <a:solidFill>
              <a:srgbClr val="08408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3D0D8D76-8175-4D19-9A46-2D89EF67FE46}"/>
              </a:ext>
            </a:extLst>
          </p:cNvPr>
          <p:cNvSpPr/>
          <p:nvPr/>
        </p:nvSpPr>
        <p:spPr>
          <a:xfrm rot="5400000">
            <a:off x="2924558" y="3901335"/>
            <a:ext cx="1748320" cy="1716106"/>
          </a:xfrm>
          <a:prstGeom prst="arc">
            <a:avLst>
              <a:gd name="adj1" fmla="val 11296517"/>
              <a:gd name="adj2" fmla="val 13044678"/>
            </a:avLst>
          </a:prstGeom>
          <a:ln w="28575">
            <a:solidFill>
              <a:srgbClr val="EF6548">
                <a:alpha val="74902"/>
              </a:srgbClr>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45" name="Straight Arrow Connector 44">
            <a:extLst>
              <a:ext uri="{FF2B5EF4-FFF2-40B4-BE49-F238E27FC236}">
                <a16:creationId xmlns:a16="http://schemas.microsoft.com/office/drawing/2014/main" id="{BEA79820-3332-436F-93BD-6CFD98B055BA}"/>
              </a:ext>
            </a:extLst>
          </p:cNvPr>
          <p:cNvCxnSpPr>
            <a:cxnSpLocks/>
          </p:cNvCxnSpPr>
          <p:nvPr/>
        </p:nvCxnSpPr>
        <p:spPr>
          <a:xfrm flipV="1">
            <a:off x="3721013" y="3936220"/>
            <a:ext cx="722607" cy="835417"/>
          </a:xfrm>
          <a:prstGeom prst="straightConnector1">
            <a:avLst/>
          </a:prstGeom>
          <a:ln w="28575">
            <a:solidFill>
              <a:srgbClr val="08408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Content Placeholder 2">
            <a:extLst>
              <a:ext uri="{FF2B5EF4-FFF2-40B4-BE49-F238E27FC236}">
                <a16:creationId xmlns:a16="http://schemas.microsoft.com/office/drawing/2014/main" id="{457BC86E-E8AE-45B1-B3D6-FF2C566AA896}"/>
              </a:ext>
            </a:extLst>
          </p:cNvPr>
          <p:cNvSpPr txBox="1">
            <a:spLocks/>
          </p:cNvSpPr>
          <p:nvPr/>
        </p:nvSpPr>
        <p:spPr>
          <a:xfrm>
            <a:off x="3977526" y="3555526"/>
            <a:ext cx="868950"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solidFill>
                  <a:srgbClr val="EF6548"/>
                </a:solidFill>
                <a:latin typeface="Georgia" panose="02040502050405020303" pitchFamily="18" charset="0"/>
              </a:rPr>
              <a:t>20°</a:t>
            </a:r>
          </a:p>
        </p:txBody>
      </p:sp>
    </p:spTree>
    <p:extLst>
      <p:ext uri="{BB962C8B-B14F-4D97-AF65-F5344CB8AC3E}">
        <p14:creationId xmlns:p14="http://schemas.microsoft.com/office/powerpoint/2010/main" val="42205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42" presetClass="path" presetSubtype="0" accel="50000" decel="50000" fill="hold" nodeType="withEffect">
                                  <p:stCondLst>
                                    <p:cond delay="0"/>
                                  </p:stCondLst>
                                  <p:childTnLst>
                                    <p:animMotion origin="layout" path="M 0.00065 0.00069 L 0.14271 0.00093 " pathEditMode="relative" rAng="0" ptsTypes="AA">
                                      <p:cBhvr>
                                        <p:cTn id="10" dur="2000" fill="hold"/>
                                        <p:tgtEl>
                                          <p:spTgt spid="85"/>
                                        </p:tgtEl>
                                        <p:attrNameLst>
                                          <p:attrName>ppt_x</p:attrName>
                                          <p:attrName>ppt_y</p:attrName>
                                        </p:attrNameLst>
                                      </p:cBhvr>
                                      <p:rCtr x="7148" y="23"/>
                                    </p:animMotion>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2000"/>
                                        <p:tgtEl>
                                          <p:spTgt spid="35"/>
                                        </p:tgtEl>
                                      </p:cBhvr>
                                    </p:animEffect>
                                  </p:childTnLst>
                                </p:cTn>
                              </p:par>
                            </p:childTnLst>
                          </p:cTn>
                        </p:par>
                        <p:par>
                          <p:cTn id="14" fill="hold">
                            <p:stCondLst>
                              <p:cond delay="2000"/>
                            </p:stCondLst>
                            <p:childTnLst>
                              <p:par>
                                <p:cTn id="15" presetID="10" presetClass="exit" presetSubtype="0" fill="hold" nodeType="afterEffect">
                                  <p:stCondLst>
                                    <p:cond delay="0"/>
                                  </p:stCondLst>
                                  <p:childTnLst>
                                    <p:animEffect transition="out" filter="fade">
                                      <p:cBhvr>
                                        <p:cTn id="16" dur="800"/>
                                        <p:tgtEl>
                                          <p:spTgt spid="85"/>
                                        </p:tgtEl>
                                      </p:cBhvr>
                                    </p:animEffect>
                                    <p:set>
                                      <p:cBhvr>
                                        <p:cTn id="17" dur="1" fill="hold">
                                          <p:stCondLst>
                                            <p:cond delay="799"/>
                                          </p:stCondLst>
                                        </p:cTn>
                                        <p:tgtEl>
                                          <p:spTgt spid="8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8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6200" fill="hold"/>
                                        <p:tgtEl>
                                          <p:spTgt spid="4"/>
                                        </p:tgtEl>
                                      </p:cBhvr>
                                    </p:cmd>
                                  </p:childTnLst>
                                </p:cTn>
                              </p:par>
                              <p:par>
                                <p:cTn id="27" presetID="64" presetClass="path" presetSubtype="0" accel="50000" decel="50000" fill="hold" grpId="0" nodeType="withEffect">
                                  <p:stCondLst>
                                    <p:cond delay="0"/>
                                  </p:stCondLst>
                                  <p:childTnLst>
                                    <p:animMotion origin="layout" path="M -3.54167E-6 -3.7037E-7 L 0.0655 -0.11829 " pathEditMode="relative" rAng="0" ptsTypes="AA">
                                      <p:cBhvr>
                                        <p:cTn id="28" dur="5000" fill="hold"/>
                                        <p:tgtEl>
                                          <p:spTgt spid="57"/>
                                        </p:tgtEl>
                                        <p:attrNameLst>
                                          <p:attrName>ppt_x</p:attrName>
                                          <p:attrName>ppt_y</p:attrName>
                                        </p:attrNameLst>
                                      </p:cBhvr>
                                      <p:rCtr x="3268" y="-5926"/>
                                    </p:animMotion>
                                  </p:childTnLst>
                                </p:cTn>
                              </p:par>
                              <p:par>
                                <p:cTn id="29" presetID="64" presetClass="path" presetSubtype="0" accel="50000" decel="50000" fill="hold" grpId="0" nodeType="withEffect">
                                  <p:stCondLst>
                                    <p:cond delay="0"/>
                                  </p:stCondLst>
                                  <p:childTnLst>
                                    <p:animMotion origin="layout" path="M 3.95833E-6 2.22222E-6 L 0.0694 -0.13472 " pathEditMode="relative" rAng="0" ptsTypes="AA">
                                      <p:cBhvr>
                                        <p:cTn id="30" dur="5000" fill="hold"/>
                                        <p:tgtEl>
                                          <p:spTgt spid="1029"/>
                                        </p:tgtEl>
                                        <p:attrNameLst>
                                          <p:attrName>ppt_x</p:attrName>
                                          <p:attrName>ppt_y</p:attrName>
                                        </p:attrNameLst>
                                      </p:cBhvr>
                                      <p:rCtr x="3464" y="-6736"/>
                                    </p:animMotion>
                                  </p:childTnLst>
                                </p:cTn>
                              </p:par>
                              <p:par>
                                <p:cTn id="31" presetID="42" presetClass="path" presetSubtype="0" accel="50000" decel="50000" fill="hold" grpId="0" nodeType="withEffect">
                                  <p:stCondLst>
                                    <p:cond delay="0"/>
                                  </p:stCondLst>
                                  <p:childTnLst>
                                    <p:animMotion origin="layout" path="M -2.08333E-7 -4.44444E-6 L 0.04479 -0.09953 " pathEditMode="relative" rAng="0" ptsTypes="AA">
                                      <p:cBhvr>
                                        <p:cTn id="32" dur="5000" fill="hold"/>
                                        <p:tgtEl>
                                          <p:spTgt spid="1038"/>
                                        </p:tgtEl>
                                        <p:attrNameLst>
                                          <p:attrName>ppt_x</p:attrName>
                                          <p:attrName>ppt_y</p:attrName>
                                        </p:attrNameLst>
                                      </p:cBhvr>
                                      <p:rCtr x="2240" y="-4977"/>
                                    </p:animMotion>
                                  </p:childTnLst>
                                </p:cTn>
                              </p:par>
                              <p:par>
                                <p:cTn id="33" presetID="42" presetClass="path" presetSubtype="0" accel="50000" decel="50000" fill="hold" grpId="0" nodeType="withEffect">
                                  <p:stCondLst>
                                    <p:cond delay="0"/>
                                  </p:stCondLst>
                                  <p:childTnLst>
                                    <p:animMotion origin="layout" path="M -4.16667E-7 3.33333E-6 L 0.07266 -0.1551 " pathEditMode="relative" rAng="0" ptsTypes="AA">
                                      <p:cBhvr>
                                        <p:cTn id="34" dur="5000" fill="hold"/>
                                        <p:tgtEl>
                                          <p:spTgt spid="1034"/>
                                        </p:tgtEl>
                                        <p:attrNameLst>
                                          <p:attrName>ppt_x</p:attrName>
                                          <p:attrName>ppt_y</p:attrName>
                                        </p:attrNameLst>
                                      </p:cBhvr>
                                      <p:rCtr x="3633" y="-7755"/>
                                    </p:animMotion>
                                  </p:childTnLst>
                                </p:cTn>
                              </p:par>
                              <p:par>
                                <p:cTn id="35" presetID="42" presetClass="path" presetSubtype="0" accel="50000" decel="50000" fill="hold" grpId="0" nodeType="withEffect">
                                  <p:stCondLst>
                                    <p:cond delay="0"/>
                                  </p:stCondLst>
                                  <p:childTnLst>
                                    <p:animMotion origin="layout" path="M 2.91667E-6 -2.96296E-6 L 0.07487 -0.15972 " pathEditMode="relative" rAng="0" ptsTypes="AA">
                                      <p:cBhvr>
                                        <p:cTn id="36" dur="5000" fill="hold"/>
                                        <p:tgtEl>
                                          <p:spTgt spid="1042"/>
                                        </p:tgtEl>
                                        <p:attrNameLst>
                                          <p:attrName>ppt_x</p:attrName>
                                          <p:attrName>ppt_y</p:attrName>
                                        </p:attrNameLst>
                                      </p:cBhvr>
                                      <p:rCtr x="3737" y="-7986"/>
                                    </p:animMotion>
                                  </p:childTnLst>
                                </p:cTn>
                              </p:par>
                              <p:par>
                                <p:cTn id="37" presetID="42" presetClass="path" presetSubtype="0" accel="50000" decel="50000" fill="hold" grpId="0" nodeType="withEffect">
                                  <p:stCondLst>
                                    <p:cond delay="0"/>
                                  </p:stCondLst>
                                  <p:childTnLst>
                                    <p:animMotion origin="layout" path="M -1.45833E-6 -2.96296E-6 L 0.07448 -0.12523 " pathEditMode="relative" rAng="0" ptsTypes="AA">
                                      <p:cBhvr>
                                        <p:cTn id="38" dur="5000" fill="hold"/>
                                        <p:tgtEl>
                                          <p:spTgt spid="1040"/>
                                        </p:tgtEl>
                                        <p:attrNameLst>
                                          <p:attrName>ppt_x</p:attrName>
                                          <p:attrName>ppt_y</p:attrName>
                                        </p:attrNameLst>
                                      </p:cBhvr>
                                      <p:rCtr x="3724" y="-6273"/>
                                    </p:animMotion>
                                  </p:childTnLst>
                                </p:cTn>
                              </p:par>
                              <p:par>
                                <p:cTn id="39" presetID="42" presetClass="path" presetSubtype="0" accel="50000" decel="50000" fill="hold" grpId="0" nodeType="withEffect">
                                  <p:stCondLst>
                                    <p:cond delay="0"/>
                                  </p:stCondLst>
                                  <p:childTnLst>
                                    <p:animMotion origin="layout" path="M 2.08333E-7 0 L 0.07266 -0.15509 " pathEditMode="relative" rAng="0" ptsTypes="AA">
                                      <p:cBhvr>
                                        <p:cTn id="40" dur="5000" fill="hold"/>
                                        <p:tgtEl>
                                          <p:spTgt spid="58"/>
                                        </p:tgtEl>
                                        <p:attrNameLst>
                                          <p:attrName>ppt_x</p:attrName>
                                          <p:attrName>ppt_y</p:attrName>
                                        </p:attrNameLst>
                                      </p:cBhvr>
                                      <p:rCtr x="3633" y="-7755"/>
                                    </p:animMotion>
                                  </p:childTnLst>
                                </p:cTn>
                              </p:par>
                              <p:par>
                                <p:cTn id="41" presetID="42" presetClass="path" presetSubtype="0" accel="50000" decel="50000" fill="hold" grpId="0" nodeType="withEffect">
                                  <p:stCondLst>
                                    <p:cond delay="0"/>
                                  </p:stCondLst>
                                  <p:childTnLst>
                                    <p:animMotion origin="layout" path="M 2.29167E-6 3.7037E-7 L 0.06536 -0.12523 " pathEditMode="relative" rAng="0" ptsTypes="AA">
                                      <p:cBhvr>
                                        <p:cTn id="42" dur="5000" fill="hold"/>
                                        <p:tgtEl>
                                          <p:spTgt spid="55"/>
                                        </p:tgtEl>
                                        <p:attrNameLst>
                                          <p:attrName>ppt_x</p:attrName>
                                          <p:attrName>ppt_y</p:attrName>
                                        </p:attrNameLst>
                                      </p:cBhvr>
                                      <p:rCtr x="3268" y="-6273"/>
                                    </p:animMotion>
                                  </p:childTnLst>
                                </p:cTn>
                              </p:par>
                              <p:par>
                                <p:cTn id="43" presetID="42" presetClass="path" presetSubtype="0" accel="50000" decel="50000" fill="hold" grpId="0" nodeType="withEffect">
                                  <p:stCondLst>
                                    <p:cond delay="0"/>
                                  </p:stCondLst>
                                  <p:childTnLst>
                                    <p:animMotion origin="layout" path="M 4.16667E-6 2.96296E-6 L 0.06315 -0.11621 " pathEditMode="relative" rAng="0" ptsTypes="AA">
                                      <p:cBhvr>
                                        <p:cTn id="44" dur="5000" fill="hold"/>
                                        <p:tgtEl>
                                          <p:spTgt spid="1027"/>
                                        </p:tgtEl>
                                        <p:attrNameLst>
                                          <p:attrName>ppt_x</p:attrName>
                                          <p:attrName>ppt_y</p:attrName>
                                        </p:attrNameLst>
                                      </p:cBhvr>
                                      <p:rCtr x="3151" y="-5810"/>
                                    </p:animMotion>
                                  </p:childTnLst>
                                </p:cTn>
                              </p:par>
                              <p:par>
                                <p:cTn id="45" presetID="42" presetClass="path" presetSubtype="0" accel="50000" decel="50000" fill="hold" grpId="0" nodeType="withEffect">
                                  <p:stCondLst>
                                    <p:cond delay="0"/>
                                  </p:stCondLst>
                                  <p:childTnLst>
                                    <p:animMotion origin="layout" path="M -4.16667E-6 1.11111E-6 L 0.05573 -0.12176 " pathEditMode="relative" rAng="0" ptsTypes="AA">
                                      <p:cBhvr>
                                        <p:cTn id="46" dur="5000" fill="hold"/>
                                        <p:tgtEl>
                                          <p:spTgt spid="1025"/>
                                        </p:tgtEl>
                                        <p:attrNameLst>
                                          <p:attrName>ppt_x</p:attrName>
                                          <p:attrName>ppt_y</p:attrName>
                                        </p:attrNameLst>
                                      </p:cBhvr>
                                      <p:rCtr x="2786" y="-6088"/>
                                    </p:animMotion>
                                  </p:childTnLst>
                                </p:cTn>
                              </p:par>
                              <p:par>
                                <p:cTn id="47" presetID="42" presetClass="path" presetSubtype="0" accel="50000" decel="50000" fill="hold" grpId="0" nodeType="withEffect">
                                  <p:stCondLst>
                                    <p:cond delay="0"/>
                                  </p:stCondLst>
                                  <p:childTnLst>
                                    <p:animMotion origin="layout" path="M -1.25E-6 1.48148E-6 L 0.05873 -0.12917 " pathEditMode="relative" rAng="0" ptsTypes="AA">
                                      <p:cBhvr>
                                        <p:cTn id="48" dur="5000" fill="hold"/>
                                        <p:tgtEl>
                                          <p:spTgt spid="1031"/>
                                        </p:tgtEl>
                                        <p:attrNameLst>
                                          <p:attrName>ppt_x</p:attrName>
                                          <p:attrName>ppt_y</p:attrName>
                                        </p:attrNameLst>
                                      </p:cBhvr>
                                      <p:rCtr x="2930" y="-6458"/>
                                    </p:animMotion>
                                  </p:childTnLst>
                                </p:cTn>
                              </p:par>
                              <p:par>
                                <p:cTn id="49" presetID="42" presetClass="path" presetSubtype="0" accel="50000" decel="50000" fill="hold" grpId="0" nodeType="withEffect">
                                  <p:stCondLst>
                                    <p:cond delay="0"/>
                                  </p:stCondLst>
                                  <p:childTnLst>
                                    <p:animMotion origin="layout" path="M 1.66667E-6 7.40741E-7 L 0.05664 -0.12546 " pathEditMode="relative" rAng="0" ptsTypes="AA">
                                      <p:cBhvr>
                                        <p:cTn id="50" dur="5000" fill="hold"/>
                                        <p:tgtEl>
                                          <p:spTgt spid="1032"/>
                                        </p:tgtEl>
                                        <p:attrNameLst>
                                          <p:attrName>ppt_x</p:attrName>
                                          <p:attrName>ppt_y</p:attrName>
                                        </p:attrNameLst>
                                      </p:cBhvr>
                                      <p:rCtr x="2826" y="-6273"/>
                                    </p:animMotion>
                                  </p:childTnLst>
                                </p:cTn>
                              </p:par>
                              <p:par>
                                <p:cTn id="51" presetID="42" presetClass="path" presetSubtype="0" accel="50000" decel="50000" fill="hold" grpId="0" nodeType="withEffect">
                                  <p:stCondLst>
                                    <p:cond delay="0"/>
                                  </p:stCondLst>
                                  <p:childTnLst>
                                    <p:animMotion origin="layout" path="M -2.08333E-7 3.7037E-7 L 0.06055 -0.11968 " pathEditMode="relative" rAng="0" ptsTypes="AA">
                                      <p:cBhvr>
                                        <p:cTn id="52" dur="5000" fill="hold"/>
                                        <p:tgtEl>
                                          <p:spTgt spid="1024"/>
                                        </p:tgtEl>
                                        <p:attrNameLst>
                                          <p:attrName>ppt_x</p:attrName>
                                          <p:attrName>ppt_y</p:attrName>
                                        </p:attrNameLst>
                                      </p:cBhvr>
                                      <p:rCtr x="3021" y="-5995"/>
                                    </p:animMotion>
                                  </p:childTnLst>
                                </p:cTn>
                              </p:par>
                              <p:par>
                                <p:cTn id="53" presetID="42" presetClass="path" presetSubtype="0" accel="50000" decel="50000" fill="hold" grpId="0" nodeType="withEffect">
                                  <p:stCondLst>
                                    <p:cond delay="0"/>
                                  </p:stCondLst>
                                  <p:childTnLst>
                                    <p:animMotion origin="layout" path="M 2.70833E-6 2.59259E-6 L 0.05651 -0.10255 " pathEditMode="relative" rAng="0" ptsTypes="AA">
                                      <p:cBhvr>
                                        <p:cTn id="54" dur="5000" fill="hold"/>
                                        <p:tgtEl>
                                          <p:spTgt spid="61"/>
                                        </p:tgtEl>
                                        <p:attrNameLst>
                                          <p:attrName>ppt_x</p:attrName>
                                          <p:attrName>ppt_y</p:attrName>
                                        </p:attrNameLst>
                                      </p:cBhvr>
                                      <p:rCtr x="2826" y="-5139"/>
                                    </p:animMotion>
                                  </p:childTnLst>
                                </p:cTn>
                              </p:par>
                              <p:par>
                                <p:cTn id="55" presetID="42" presetClass="path" presetSubtype="0" accel="50000" decel="50000" fill="hold" grpId="0" nodeType="withEffect">
                                  <p:stCondLst>
                                    <p:cond delay="0"/>
                                  </p:stCondLst>
                                  <p:childTnLst>
                                    <p:animMotion origin="layout" path="M -2.5E-6 -7.40741E-7 L 0.0668 -0.11505 " pathEditMode="relative" rAng="0" ptsTypes="AA">
                                      <p:cBhvr>
                                        <p:cTn id="56" dur="5000" fill="hold"/>
                                        <p:tgtEl>
                                          <p:spTgt spid="1033"/>
                                        </p:tgtEl>
                                        <p:attrNameLst>
                                          <p:attrName>ppt_x</p:attrName>
                                          <p:attrName>ppt_y</p:attrName>
                                        </p:attrNameLst>
                                      </p:cBhvr>
                                      <p:rCtr x="3333" y="-5764"/>
                                    </p:animMotion>
                                  </p:childTnLst>
                                </p:cTn>
                              </p:par>
                              <p:par>
                                <p:cTn id="57" presetID="42" presetClass="path" presetSubtype="0" accel="50000" decel="50000" fill="hold" grpId="0" nodeType="withEffect">
                                  <p:stCondLst>
                                    <p:cond delay="0"/>
                                  </p:stCondLst>
                                  <p:childTnLst>
                                    <p:animMotion origin="layout" path="M 4.79167E-6 -1.11111E-6 L 0.05742 -0.13449 " pathEditMode="relative" rAng="0" ptsTypes="AA">
                                      <p:cBhvr>
                                        <p:cTn id="58" dur="5000" fill="hold"/>
                                        <p:tgtEl>
                                          <p:spTgt spid="1036"/>
                                        </p:tgtEl>
                                        <p:attrNameLst>
                                          <p:attrName>ppt_x</p:attrName>
                                          <p:attrName>ppt_y</p:attrName>
                                        </p:attrNameLst>
                                      </p:cBhvr>
                                      <p:rCtr x="2865" y="-6736"/>
                                    </p:animMotion>
                                  </p:childTnLst>
                                </p:cTn>
                              </p:par>
                              <p:par>
                                <p:cTn id="59" presetID="42" presetClass="path" presetSubtype="0" accel="50000" decel="50000" fill="hold" grpId="0" nodeType="withEffect">
                                  <p:stCondLst>
                                    <p:cond delay="0"/>
                                  </p:stCondLst>
                                  <p:childTnLst>
                                    <p:animMotion origin="layout" path="M 1.04167E-6 -4.44444E-6 L 0.06133 -0.12453 " pathEditMode="relative" rAng="0" ptsTypes="AA">
                                      <p:cBhvr>
                                        <p:cTn id="60" dur="5000" fill="hold"/>
                                        <p:tgtEl>
                                          <p:spTgt spid="1037"/>
                                        </p:tgtEl>
                                        <p:attrNameLst>
                                          <p:attrName>ppt_x</p:attrName>
                                          <p:attrName>ppt_y</p:attrName>
                                        </p:attrNameLst>
                                      </p:cBhvr>
                                      <p:rCtr x="3060" y="-6227"/>
                                    </p:animMotion>
                                  </p:childTnLst>
                                </p:cTn>
                              </p:par>
                              <p:par>
                                <p:cTn id="61" presetID="42" presetClass="path" presetSubtype="0" accel="50000" decel="50000" fill="hold" grpId="0" nodeType="withEffect">
                                  <p:stCondLst>
                                    <p:cond delay="0"/>
                                  </p:stCondLst>
                                  <p:childTnLst>
                                    <p:animMotion origin="layout" path="M 3.95833E-6 3.33333E-6 L 0.06458 -0.11412 " pathEditMode="relative" rAng="0" ptsTypes="AA">
                                      <p:cBhvr>
                                        <p:cTn id="62" dur="5000" fill="hold"/>
                                        <p:tgtEl>
                                          <p:spTgt spid="62"/>
                                        </p:tgtEl>
                                        <p:attrNameLst>
                                          <p:attrName>ppt_x</p:attrName>
                                          <p:attrName>ppt_y</p:attrName>
                                        </p:attrNameLst>
                                      </p:cBhvr>
                                      <p:rCtr x="3229" y="-5718"/>
                                    </p:animMotion>
                                  </p:childTnLst>
                                </p:cTn>
                              </p:par>
                              <p:par>
                                <p:cTn id="63" presetID="42" presetClass="path" presetSubtype="0" accel="50000" decel="50000" fill="hold" grpId="0" nodeType="withEffect">
                                  <p:stCondLst>
                                    <p:cond delay="0"/>
                                  </p:stCondLst>
                                  <p:childTnLst>
                                    <p:animMotion origin="layout" path="M -8.33333E-7 -1.85185E-6 L 0.05912 -0.11643 " pathEditMode="relative" rAng="0" ptsTypes="AA">
                                      <p:cBhvr>
                                        <p:cTn id="64" dur="5000" fill="hold"/>
                                        <p:tgtEl>
                                          <p:spTgt spid="63"/>
                                        </p:tgtEl>
                                        <p:attrNameLst>
                                          <p:attrName>ppt_x</p:attrName>
                                          <p:attrName>ppt_y</p:attrName>
                                        </p:attrNameLst>
                                      </p:cBhvr>
                                      <p:rCtr x="2956" y="-5833"/>
                                    </p:animMotion>
                                  </p:childTnLst>
                                </p:cTn>
                              </p:par>
                              <p:par>
                                <p:cTn id="65" presetID="42" presetClass="path" presetSubtype="0" accel="50000" decel="50000" fill="hold" grpId="0" nodeType="withEffect">
                                  <p:stCondLst>
                                    <p:cond delay="0"/>
                                  </p:stCondLst>
                                  <p:childTnLst>
                                    <p:animMotion origin="layout" path="M 3.33333E-6 4.44444E-6 L 0.06106 -0.11088 " pathEditMode="relative" rAng="0" ptsTypes="AA">
                                      <p:cBhvr>
                                        <p:cTn id="66" dur="5000" fill="hold"/>
                                        <p:tgtEl>
                                          <p:spTgt spid="60"/>
                                        </p:tgtEl>
                                        <p:attrNameLst>
                                          <p:attrName>ppt_x</p:attrName>
                                          <p:attrName>ppt_y</p:attrName>
                                        </p:attrNameLst>
                                      </p:cBhvr>
                                      <p:rCtr x="3047" y="-5556"/>
                                    </p:animMotion>
                                  </p:childTnLst>
                                </p:cTn>
                              </p:par>
                              <p:par>
                                <p:cTn id="67" presetID="42" presetClass="path" presetSubtype="0" accel="50000" decel="50000" fill="hold" grpId="0" nodeType="withEffect">
                                  <p:stCondLst>
                                    <p:cond delay="0"/>
                                  </p:stCondLst>
                                  <p:childTnLst>
                                    <p:animMotion origin="layout" path="M 1.66667E-6 2.59259E-6 L 0.05403 -0.1301 " pathEditMode="relative" rAng="0" ptsTypes="AA">
                                      <p:cBhvr>
                                        <p:cTn id="68" dur="5000" fill="hold"/>
                                        <p:tgtEl>
                                          <p:spTgt spid="1035"/>
                                        </p:tgtEl>
                                        <p:attrNameLst>
                                          <p:attrName>ppt_x</p:attrName>
                                          <p:attrName>ppt_y</p:attrName>
                                        </p:attrNameLst>
                                      </p:cBhvr>
                                      <p:rCtr x="2695" y="-6505"/>
                                    </p:animMotion>
                                  </p:childTnLst>
                                </p:cTn>
                              </p:par>
                              <p:par>
                                <p:cTn id="69" presetID="42" presetClass="path" presetSubtype="0" accel="50000" decel="50000" fill="hold" grpId="0" nodeType="withEffect">
                                  <p:stCondLst>
                                    <p:cond delay="0"/>
                                  </p:stCondLst>
                                  <p:childTnLst>
                                    <p:animMotion origin="layout" path="M 2.29167E-6 4.44444E-6 L 0.05052 -0.11019 " pathEditMode="relative" rAng="0" ptsTypes="AA">
                                      <p:cBhvr>
                                        <p:cTn id="70" dur="5000" fill="hold"/>
                                        <p:tgtEl>
                                          <p:spTgt spid="59"/>
                                        </p:tgtEl>
                                        <p:attrNameLst>
                                          <p:attrName>ppt_x</p:attrName>
                                          <p:attrName>ppt_y</p:attrName>
                                        </p:attrNameLst>
                                      </p:cBhvr>
                                      <p:rCtr x="2526" y="-5509"/>
                                    </p:animMotion>
                                  </p:childTnLst>
                                </p:cTn>
                              </p:par>
                              <p:par>
                                <p:cTn id="71" presetID="42" presetClass="path" presetSubtype="0" accel="50000" decel="50000" fill="hold" grpId="0" nodeType="withEffect">
                                  <p:stCondLst>
                                    <p:cond delay="0"/>
                                  </p:stCondLst>
                                  <p:childTnLst>
                                    <p:animMotion origin="layout" path="M 5E-6 -3.7037E-6 L 0.05795 -0.12916 " pathEditMode="relative" rAng="0" ptsTypes="AA">
                                      <p:cBhvr>
                                        <p:cTn id="72" dur="5000" fill="hold"/>
                                        <p:tgtEl>
                                          <p:spTgt spid="56"/>
                                        </p:tgtEl>
                                        <p:attrNameLst>
                                          <p:attrName>ppt_x</p:attrName>
                                          <p:attrName>ppt_y</p:attrName>
                                        </p:attrNameLst>
                                      </p:cBhvr>
                                      <p:rCtr x="2891" y="-6458"/>
                                    </p:animMotion>
                                  </p:childTnLst>
                                </p:cTn>
                              </p:par>
                              <p:par>
                                <p:cTn id="73" presetID="42" presetClass="path" presetSubtype="0" accel="50000" decel="50000" fill="hold" grpId="0" nodeType="withEffect">
                                  <p:stCondLst>
                                    <p:cond delay="0"/>
                                  </p:stCondLst>
                                  <p:childTnLst>
                                    <p:animMotion origin="layout" path="M -2.08333E-6 3.33333E-6 L 0.06875 -0.13125 " pathEditMode="relative" rAng="0" ptsTypes="AA">
                                      <p:cBhvr>
                                        <p:cTn id="74" dur="5000" fill="hold"/>
                                        <p:tgtEl>
                                          <p:spTgt spid="1041"/>
                                        </p:tgtEl>
                                        <p:attrNameLst>
                                          <p:attrName>ppt_x</p:attrName>
                                          <p:attrName>ppt_y</p:attrName>
                                        </p:attrNameLst>
                                      </p:cBhvr>
                                      <p:rCtr x="3438" y="-6574"/>
                                    </p:animMotion>
                                  </p:childTnLst>
                                </p:cTn>
                              </p:par>
                              <p:par>
                                <p:cTn id="75" presetID="42" presetClass="path" presetSubtype="0" accel="50000" decel="50000" fill="hold" grpId="0" nodeType="withEffect">
                                  <p:stCondLst>
                                    <p:cond delay="0"/>
                                  </p:stCondLst>
                                  <p:childTnLst>
                                    <p:animMotion origin="layout" path="M -6.25E-7 -4.07407E-6 L 0.05599 -0.11365 " pathEditMode="relative" rAng="0" ptsTypes="AA">
                                      <p:cBhvr>
                                        <p:cTn id="76" dur="5000" fill="hold"/>
                                        <p:tgtEl>
                                          <p:spTgt spid="54"/>
                                        </p:tgtEl>
                                        <p:attrNameLst>
                                          <p:attrName>ppt_x</p:attrName>
                                          <p:attrName>ppt_y</p:attrName>
                                        </p:attrNameLst>
                                      </p:cBhvr>
                                      <p:rCtr x="2799" y="-5694"/>
                                    </p:animMotion>
                                  </p:childTnLst>
                                </p:cTn>
                              </p:par>
                              <p:par>
                                <p:cTn id="77" presetID="8" presetClass="emph" presetSubtype="0" fill="hold" grpId="1" nodeType="withEffect">
                                  <p:stCondLst>
                                    <p:cond delay="0"/>
                                  </p:stCondLst>
                                  <p:childTnLst>
                                    <p:animRot by="-180000">
                                      <p:cBhvr>
                                        <p:cTn id="78" dur="5000" fill="hold"/>
                                        <p:tgtEl>
                                          <p:spTgt spid="57"/>
                                        </p:tgtEl>
                                        <p:attrNameLst>
                                          <p:attrName>r</p:attrName>
                                        </p:attrNameLst>
                                      </p:cBhvr>
                                    </p:animRot>
                                  </p:childTnLst>
                                </p:cTn>
                              </p:par>
                              <p:par>
                                <p:cTn id="79" presetID="8" presetClass="emph" presetSubtype="0" fill="hold" grpId="1" nodeType="withEffect">
                                  <p:stCondLst>
                                    <p:cond delay="0"/>
                                  </p:stCondLst>
                                  <p:childTnLst>
                                    <p:animRot by="-300000">
                                      <p:cBhvr>
                                        <p:cTn id="80" dur="5000" fill="hold"/>
                                        <p:tgtEl>
                                          <p:spTgt spid="1029"/>
                                        </p:tgtEl>
                                        <p:attrNameLst>
                                          <p:attrName>r</p:attrName>
                                        </p:attrNameLst>
                                      </p:cBhvr>
                                    </p:animRot>
                                  </p:childTnLst>
                                </p:cTn>
                              </p:par>
                              <p:par>
                                <p:cTn id="81" presetID="8" presetClass="emph" presetSubtype="0" fill="hold" grpId="1" nodeType="withEffect">
                                  <p:stCondLst>
                                    <p:cond delay="0"/>
                                  </p:stCondLst>
                                  <p:childTnLst>
                                    <p:animRot by="-240000">
                                      <p:cBhvr>
                                        <p:cTn id="82" dur="5000" fill="hold"/>
                                        <p:tgtEl>
                                          <p:spTgt spid="1038"/>
                                        </p:tgtEl>
                                        <p:attrNameLst>
                                          <p:attrName>r</p:attrName>
                                        </p:attrNameLst>
                                      </p:cBhvr>
                                    </p:animRot>
                                  </p:childTnLst>
                                </p:cTn>
                              </p:par>
                              <p:par>
                                <p:cTn id="83" presetID="8" presetClass="emph" presetSubtype="0" fill="hold" grpId="1" nodeType="withEffect">
                                  <p:stCondLst>
                                    <p:cond delay="0"/>
                                  </p:stCondLst>
                                  <p:childTnLst>
                                    <p:animRot by="-180000">
                                      <p:cBhvr>
                                        <p:cTn id="84" dur="5000" fill="hold"/>
                                        <p:tgtEl>
                                          <p:spTgt spid="1034"/>
                                        </p:tgtEl>
                                        <p:attrNameLst>
                                          <p:attrName>r</p:attrName>
                                        </p:attrNameLst>
                                      </p:cBhvr>
                                    </p:animRot>
                                  </p:childTnLst>
                                </p:cTn>
                              </p:par>
                              <p:par>
                                <p:cTn id="85" presetID="8" presetClass="emph" presetSubtype="0" fill="hold" grpId="1" nodeType="withEffect">
                                  <p:stCondLst>
                                    <p:cond delay="0"/>
                                  </p:stCondLst>
                                  <p:childTnLst>
                                    <p:animRot by="300000">
                                      <p:cBhvr>
                                        <p:cTn id="86" dur="5000" fill="hold"/>
                                        <p:tgtEl>
                                          <p:spTgt spid="1040"/>
                                        </p:tgtEl>
                                        <p:attrNameLst>
                                          <p:attrName>r</p:attrName>
                                        </p:attrNameLst>
                                      </p:cBhvr>
                                    </p:animRot>
                                  </p:childTnLst>
                                </p:cTn>
                              </p:par>
                              <p:par>
                                <p:cTn id="87" presetID="8" presetClass="emph" presetSubtype="0" fill="hold" grpId="1" nodeType="withEffect">
                                  <p:stCondLst>
                                    <p:cond delay="0"/>
                                  </p:stCondLst>
                                  <p:childTnLst>
                                    <p:animRot by="-240000">
                                      <p:cBhvr>
                                        <p:cTn id="88" dur="5000" fill="hold"/>
                                        <p:tgtEl>
                                          <p:spTgt spid="58"/>
                                        </p:tgtEl>
                                        <p:attrNameLst>
                                          <p:attrName>r</p:attrName>
                                        </p:attrNameLst>
                                      </p:cBhvr>
                                    </p:animRot>
                                  </p:childTnLst>
                                </p:cTn>
                              </p:par>
                              <p:par>
                                <p:cTn id="89" presetID="8" presetClass="emph" presetSubtype="0" fill="hold" grpId="1" nodeType="withEffect">
                                  <p:stCondLst>
                                    <p:cond delay="0"/>
                                  </p:stCondLst>
                                  <p:childTnLst>
                                    <p:animRot by="120000">
                                      <p:cBhvr>
                                        <p:cTn id="90" dur="5000" fill="hold"/>
                                        <p:tgtEl>
                                          <p:spTgt spid="55"/>
                                        </p:tgtEl>
                                        <p:attrNameLst>
                                          <p:attrName>r</p:attrName>
                                        </p:attrNameLst>
                                      </p:cBhvr>
                                    </p:animRot>
                                  </p:childTnLst>
                                </p:cTn>
                              </p:par>
                              <p:par>
                                <p:cTn id="91" presetID="8" presetClass="emph" presetSubtype="0" fill="hold" grpId="1" nodeType="withEffect">
                                  <p:stCondLst>
                                    <p:cond delay="0"/>
                                  </p:stCondLst>
                                  <p:childTnLst>
                                    <p:animRot by="300000">
                                      <p:cBhvr>
                                        <p:cTn id="92" dur="5000" fill="hold"/>
                                        <p:tgtEl>
                                          <p:spTgt spid="1027"/>
                                        </p:tgtEl>
                                        <p:attrNameLst>
                                          <p:attrName>r</p:attrName>
                                        </p:attrNameLst>
                                      </p:cBhvr>
                                    </p:animRot>
                                  </p:childTnLst>
                                </p:cTn>
                              </p:par>
                              <p:par>
                                <p:cTn id="93" presetID="8" presetClass="emph" presetSubtype="0" fill="hold" grpId="1" nodeType="withEffect">
                                  <p:stCondLst>
                                    <p:cond delay="0"/>
                                  </p:stCondLst>
                                  <p:childTnLst>
                                    <p:animRot by="240000">
                                      <p:cBhvr>
                                        <p:cTn id="94" dur="5000" fill="hold"/>
                                        <p:tgtEl>
                                          <p:spTgt spid="1025"/>
                                        </p:tgtEl>
                                        <p:attrNameLst>
                                          <p:attrName>r</p:attrName>
                                        </p:attrNameLst>
                                      </p:cBhvr>
                                    </p:animRot>
                                  </p:childTnLst>
                                </p:cTn>
                              </p:par>
                              <p:par>
                                <p:cTn id="95" presetID="8" presetClass="emph" presetSubtype="0" fill="hold" grpId="1" nodeType="withEffect">
                                  <p:stCondLst>
                                    <p:cond delay="0"/>
                                  </p:stCondLst>
                                  <p:childTnLst>
                                    <p:animRot by="-300000">
                                      <p:cBhvr>
                                        <p:cTn id="96" dur="5000" fill="hold"/>
                                        <p:tgtEl>
                                          <p:spTgt spid="1031"/>
                                        </p:tgtEl>
                                        <p:attrNameLst>
                                          <p:attrName>r</p:attrName>
                                        </p:attrNameLst>
                                      </p:cBhvr>
                                    </p:animRot>
                                  </p:childTnLst>
                                </p:cTn>
                              </p:par>
                              <p:par>
                                <p:cTn id="97" presetID="8" presetClass="emph" presetSubtype="0" fill="hold" grpId="1" nodeType="withEffect">
                                  <p:stCondLst>
                                    <p:cond delay="0"/>
                                  </p:stCondLst>
                                  <p:childTnLst>
                                    <p:animRot by="-120000">
                                      <p:cBhvr>
                                        <p:cTn id="98" dur="5000" fill="hold"/>
                                        <p:tgtEl>
                                          <p:spTgt spid="1032"/>
                                        </p:tgtEl>
                                        <p:attrNameLst>
                                          <p:attrName>r</p:attrName>
                                        </p:attrNameLst>
                                      </p:cBhvr>
                                    </p:animRot>
                                  </p:childTnLst>
                                </p:cTn>
                              </p:par>
                              <p:par>
                                <p:cTn id="99" presetID="8" presetClass="emph" presetSubtype="0" fill="hold" grpId="1" nodeType="withEffect">
                                  <p:stCondLst>
                                    <p:cond delay="0"/>
                                  </p:stCondLst>
                                  <p:childTnLst>
                                    <p:animRot by="300000">
                                      <p:cBhvr>
                                        <p:cTn id="100" dur="5000" fill="hold"/>
                                        <p:tgtEl>
                                          <p:spTgt spid="1024"/>
                                        </p:tgtEl>
                                        <p:attrNameLst>
                                          <p:attrName>r</p:attrName>
                                        </p:attrNameLst>
                                      </p:cBhvr>
                                    </p:animRot>
                                  </p:childTnLst>
                                </p:cTn>
                              </p:par>
                              <p:par>
                                <p:cTn id="101" presetID="8" presetClass="emph" presetSubtype="0" fill="hold" grpId="1" nodeType="withEffect">
                                  <p:stCondLst>
                                    <p:cond delay="0"/>
                                  </p:stCondLst>
                                  <p:childTnLst>
                                    <p:animRot by="180000">
                                      <p:cBhvr>
                                        <p:cTn id="102" dur="5000" fill="hold"/>
                                        <p:tgtEl>
                                          <p:spTgt spid="61"/>
                                        </p:tgtEl>
                                        <p:attrNameLst>
                                          <p:attrName>r</p:attrName>
                                        </p:attrNameLst>
                                      </p:cBhvr>
                                    </p:animRot>
                                  </p:childTnLst>
                                </p:cTn>
                              </p:par>
                              <p:par>
                                <p:cTn id="103" presetID="8" presetClass="emph" presetSubtype="0" fill="hold" grpId="1" nodeType="withEffect">
                                  <p:stCondLst>
                                    <p:cond delay="0"/>
                                  </p:stCondLst>
                                  <p:childTnLst>
                                    <p:animRot by="-300000">
                                      <p:cBhvr>
                                        <p:cTn id="104" dur="5000" fill="hold"/>
                                        <p:tgtEl>
                                          <p:spTgt spid="1033"/>
                                        </p:tgtEl>
                                        <p:attrNameLst>
                                          <p:attrName>r</p:attrName>
                                        </p:attrNameLst>
                                      </p:cBhvr>
                                    </p:animRot>
                                  </p:childTnLst>
                                </p:cTn>
                              </p:par>
                              <p:par>
                                <p:cTn id="105" presetID="8" presetClass="emph" presetSubtype="0" fill="hold" grpId="1" nodeType="withEffect">
                                  <p:stCondLst>
                                    <p:cond delay="0"/>
                                  </p:stCondLst>
                                  <p:childTnLst>
                                    <p:animRot by="-240000">
                                      <p:cBhvr>
                                        <p:cTn id="106" dur="5000" fill="hold"/>
                                        <p:tgtEl>
                                          <p:spTgt spid="1036"/>
                                        </p:tgtEl>
                                        <p:attrNameLst>
                                          <p:attrName>r</p:attrName>
                                        </p:attrNameLst>
                                      </p:cBhvr>
                                    </p:animRot>
                                  </p:childTnLst>
                                </p:cTn>
                              </p:par>
                              <p:par>
                                <p:cTn id="107" presetID="8" presetClass="emph" presetSubtype="0" fill="hold" grpId="1" nodeType="withEffect">
                                  <p:stCondLst>
                                    <p:cond delay="0"/>
                                  </p:stCondLst>
                                  <p:childTnLst>
                                    <p:animRot by="120000">
                                      <p:cBhvr>
                                        <p:cTn id="108" dur="5000" fill="hold"/>
                                        <p:tgtEl>
                                          <p:spTgt spid="1037"/>
                                        </p:tgtEl>
                                        <p:attrNameLst>
                                          <p:attrName>r</p:attrName>
                                        </p:attrNameLst>
                                      </p:cBhvr>
                                    </p:animRot>
                                  </p:childTnLst>
                                </p:cTn>
                              </p:par>
                              <p:par>
                                <p:cTn id="109" presetID="8" presetClass="emph" presetSubtype="0" fill="hold" grpId="1" nodeType="withEffect">
                                  <p:stCondLst>
                                    <p:cond delay="0"/>
                                  </p:stCondLst>
                                  <p:childTnLst>
                                    <p:animRot by="-300000">
                                      <p:cBhvr>
                                        <p:cTn id="110" dur="5000" fill="hold"/>
                                        <p:tgtEl>
                                          <p:spTgt spid="62"/>
                                        </p:tgtEl>
                                        <p:attrNameLst>
                                          <p:attrName>r</p:attrName>
                                        </p:attrNameLst>
                                      </p:cBhvr>
                                    </p:animRot>
                                  </p:childTnLst>
                                </p:cTn>
                              </p:par>
                              <p:par>
                                <p:cTn id="111" presetID="8" presetClass="emph" presetSubtype="0" fill="hold" grpId="1" nodeType="withEffect">
                                  <p:stCondLst>
                                    <p:cond delay="0"/>
                                  </p:stCondLst>
                                  <p:childTnLst>
                                    <p:animRot by="300000">
                                      <p:cBhvr>
                                        <p:cTn id="112" dur="5000" fill="hold"/>
                                        <p:tgtEl>
                                          <p:spTgt spid="63"/>
                                        </p:tgtEl>
                                        <p:attrNameLst>
                                          <p:attrName>r</p:attrName>
                                        </p:attrNameLst>
                                      </p:cBhvr>
                                    </p:animRot>
                                  </p:childTnLst>
                                </p:cTn>
                              </p:par>
                              <p:par>
                                <p:cTn id="113" presetID="8" presetClass="emph" presetSubtype="0" fill="hold" grpId="1" nodeType="withEffect">
                                  <p:stCondLst>
                                    <p:cond delay="0"/>
                                  </p:stCondLst>
                                  <p:childTnLst>
                                    <p:animRot by="-120000">
                                      <p:cBhvr>
                                        <p:cTn id="114" dur="5000" fill="hold"/>
                                        <p:tgtEl>
                                          <p:spTgt spid="60"/>
                                        </p:tgtEl>
                                        <p:attrNameLst>
                                          <p:attrName>r</p:attrName>
                                        </p:attrNameLst>
                                      </p:cBhvr>
                                    </p:animRot>
                                  </p:childTnLst>
                                </p:cTn>
                              </p:par>
                              <p:par>
                                <p:cTn id="115" presetID="8" presetClass="emph" presetSubtype="0" fill="hold" grpId="1" nodeType="withEffect">
                                  <p:stCondLst>
                                    <p:cond delay="0"/>
                                  </p:stCondLst>
                                  <p:childTnLst>
                                    <p:animRot by="-240000">
                                      <p:cBhvr>
                                        <p:cTn id="116" dur="5000" fill="hold"/>
                                        <p:tgtEl>
                                          <p:spTgt spid="1035"/>
                                        </p:tgtEl>
                                        <p:attrNameLst>
                                          <p:attrName>r</p:attrName>
                                        </p:attrNameLst>
                                      </p:cBhvr>
                                    </p:animRot>
                                  </p:childTnLst>
                                </p:cTn>
                              </p:par>
                              <p:par>
                                <p:cTn id="117" presetID="8" presetClass="emph" presetSubtype="0" fill="hold" grpId="1" nodeType="withEffect">
                                  <p:stCondLst>
                                    <p:cond delay="0"/>
                                  </p:stCondLst>
                                  <p:childTnLst>
                                    <p:animRot by="-180000">
                                      <p:cBhvr>
                                        <p:cTn id="118" dur="5000" fill="hold"/>
                                        <p:tgtEl>
                                          <p:spTgt spid="59"/>
                                        </p:tgtEl>
                                        <p:attrNameLst>
                                          <p:attrName>r</p:attrName>
                                        </p:attrNameLst>
                                      </p:cBhvr>
                                    </p:animRot>
                                  </p:childTnLst>
                                </p:cTn>
                              </p:par>
                              <p:par>
                                <p:cTn id="119" presetID="8" presetClass="emph" presetSubtype="0" fill="hold" grpId="1" nodeType="withEffect">
                                  <p:stCondLst>
                                    <p:cond delay="0"/>
                                  </p:stCondLst>
                                  <p:childTnLst>
                                    <p:animRot by="-300000">
                                      <p:cBhvr>
                                        <p:cTn id="120" dur="5000" fill="hold"/>
                                        <p:tgtEl>
                                          <p:spTgt spid="56"/>
                                        </p:tgtEl>
                                        <p:attrNameLst>
                                          <p:attrName>r</p:attrName>
                                        </p:attrNameLst>
                                      </p:cBhvr>
                                    </p:animRot>
                                  </p:childTnLst>
                                </p:cTn>
                              </p:par>
                              <p:par>
                                <p:cTn id="121" presetID="8" presetClass="emph" presetSubtype="0" fill="hold" grpId="1" nodeType="withEffect">
                                  <p:stCondLst>
                                    <p:cond delay="0"/>
                                  </p:stCondLst>
                                  <p:childTnLst>
                                    <p:animRot by="240000">
                                      <p:cBhvr>
                                        <p:cTn id="122" dur="5000" fill="hold"/>
                                        <p:tgtEl>
                                          <p:spTgt spid="1041"/>
                                        </p:tgtEl>
                                        <p:attrNameLst>
                                          <p:attrName>r</p:attrName>
                                        </p:attrNameLst>
                                      </p:cBhvr>
                                    </p:animRot>
                                  </p:childTnLst>
                                </p:cTn>
                              </p:par>
                              <p:par>
                                <p:cTn id="123" presetID="8" presetClass="emph" presetSubtype="0" fill="hold" grpId="1" nodeType="withEffect">
                                  <p:stCondLst>
                                    <p:cond delay="0"/>
                                  </p:stCondLst>
                                  <p:childTnLst>
                                    <p:animRot by="240000">
                                      <p:cBhvr>
                                        <p:cTn id="124" dur="5000" fill="hold"/>
                                        <p:tgtEl>
                                          <p:spTgt spid="54"/>
                                        </p:tgtEl>
                                        <p:attrNameLst>
                                          <p:attrName>r</p:attrName>
                                        </p:attrNameLst>
                                      </p:cBhvr>
                                    </p:animRot>
                                  </p:childTnLst>
                                </p:cTn>
                              </p:par>
                              <p:par>
                                <p:cTn id="125" presetID="42" presetClass="path" presetSubtype="0" accel="50000" decel="50000" fill="hold" nodeType="withEffect">
                                  <p:stCondLst>
                                    <p:cond delay="0"/>
                                  </p:stCondLst>
                                  <p:childTnLst>
                                    <p:animMotion origin="layout" path="M 4.375E-6 4.81481E-6 L 0.05599 -0.11366 " pathEditMode="relative" rAng="0" ptsTypes="AA">
                                      <p:cBhvr>
                                        <p:cTn id="126" dur="5000" fill="hold"/>
                                        <p:tgtEl>
                                          <p:spTgt spid="46"/>
                                        </p:tgtEl>
                                        <p:attrNameLst>
                                          <p:attrName>ppt_x</p:attrName>
                                          <p:attrName>ppt_y</p:attrName>
                                        </p:attrNameLst>
                                      </p:cBhvr>
                                      <p:rCtr x="2799" y="-5694"/>
                                    </p:animMotion>
                                  </p:childTnLst>
                                </p:cTn>
                              </p:par>
                              <p:par>
                                <p:cTn id="127" presetID="8" presetClass="emph" presetSubtype="0" fill="hold" nodeType="withEffect">
                                  <p:stCondLst>
                                    <p:cond delay="0"/>
                                  </p:stCondLst>
                                  <p:childTnLst>
                                    <p:animRot by="240000">
                                      <p:cBhvr>
                                        <p:cTn id="128" dur="5000" fill="hold"/>
                                        <p:tgtEl>
                                          <p:spTgt spid="46"/>
                                        </p:tgtEl>
                                        <p:attrNameLst>
                                          <p:attrName>r</p:attrName>
                                        </p:attrNameLst>
                                      </p:cBhvr>
                                    </p:animRot>
                                  </p:childTnLst>
                                </p:cTn>
                              </p:par>
                              <p:par>
                                <p:cTn id="129" presetID="22" presetClass="entr" presetSubtype="8" fill="hold" nodeType="withEffect">
                                  <p:stCondLst>
                                    <p:cond delay="500"/>
                                  </p:stCondLst>
                                  <p:childTnLst>
                                    <p:set>
                                      <p:cBhvr>
                                        <p:cTn id="130" dur="1" fill="hold">
                                          <p:stCondLst>
                                            <p:cond delay="0"/>
                                          </p:stCondLst>
                                        </p:cTn>
                                        <p:tgtEl>
                                          <p:spTgt spid="45"/>
                                        </p:tgtEl>
                                        <p:attrNameLst>
                                          <p:attrName>style.visibility</p:attrName>
                                        </p:attrNameLst>
                                      </p:cBhvr>
                                      <p:to>
                                        <p:strVal val="visible"/>
                                      </p:to>
                                    </p:set>
                                    <p:animEffect transition="in" filter="wipe(left)">
                                      <p:cBhvr>
                                        <p:cTn id="131" dur="5000"/>
                                        <p:tgtEl>
                                          <p:spTgt spid="4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wipe(left)">
                                      <p:cBhvr>
                                        <p:cTn id="136" dur="1500"/>
                                        <p:tgtEl>
                                          <p:spTgt spid="31"/>
                                        </p:tgtEl>
                                      </p:cBhvr>
                                    </p:animEffect>
                                  </p:childTnLst>
                                </p:cTn>
                              </p:par>
                            </p:childTnLst>
                          </p:cTn>
                        </p:par>
                        <p:par>
                          <p:cTn id="137" fill="hold">
                            <p:stCondLst>
                              <p:cond delay="1500"/>
                            </p:stCondLst>
                            <p:childTnLst>
                              <p:par>
                                <p:cTn id="138" presetID="22" presetClass="entr" presetSubtype="4" fill="hold" grpId="1" nodeType="after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wipe(down)">
                                      <p:cBhvr>
                                        <p:cTn id="140" dur="1000"/>
                                        <p:tgtEl>
                                          <p:spTgt spid="30"/>
                                        </p:tgtEl>
                                      </p:cBhvr>
                                    </p:animEffect>
                                  </p:childTnLst>
                                </p:cTn>
                              </p:par>
                            </p:childTnLst>
                          </p:cTn>
                        </p:par>
                      </p:childTnLst>
                    </p:cTn>
                  </p:par>
                  <p:par>
                    <p:cTn id="141" fill="hold">
                      <p:stCondLst>
                        <p:cond delay="indefinite"/>
                      </p:stCondLst>
                      <p:childTnLst>
                        <p:par>
                          <p:cTn id="142" fill="hold">
                            <p:stCondLst>
                              <p:cond delay="0"/>
                            </p:stCondLst>
                            <p:childTnLst>
                              <p:par>
                                <p:cTn id="143" presetID="6" presetClass="entr" presetSubtype="32" fill="hold" nodeType="clickEffect">
                                  <p:stCondLst>
                                    <p:cond delay="0"/>
                                  </p:stCondLst>
                                  <p:childTnLst>
                                    <p:set>
                                      <p:cBhvr>
                                        <p:cTn id="144" dur="1" fill="hold">
                                          <p:stCondLst>
                                            <p:cond delay="0"/>
                                          </p:stCondLst>
                                        </p:cTn>
                                        <p:tgtEl>
                                          <p:spTgt spid="5"/>
                                        </p:tgtEl>
                                        <p:attrNameLst>
                                          <p:attrName>style.visibility</p:attrName>
                                        </p:attrNameLst>
                                      </p:cBhvr>
                                      <p:to>
                                        <p:strVal val="visible"/>
                                      </p:to>
                                    </p:set>
                                    <p:animEffect transition="in" filter="circle(out)">
                                      <p:cBhvr>
                                        <p:cTn id="145" dur="2000"/>
                                        <p:tgtEl>
                                          <p:spTgt spid="5"/>
                                        </p:tgtEl>
                                      </p:cBhvr>
                                    </p:animEffect>
                                  </p:childTnLst>
                                </p:cTn>
                              </p:par>
                            </p:childTnLst>
                          </p:cTn>
                        </p:par>
                        <p:par>
                          <p:cTn id="146" fill="hold">
                            <p:stCondLst>
                              <p:cond delay="2000"/>
                            </p:stCondLst>
                            <p:childTnLst>
                              <p:par>
                                <p:cTn id="147" presetID="22" presetClass="entr" presetSubtype="8" fill="hold" grpId="0" nodeType="after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ipe(left)">
                                      <p:cBhvr>
                                        <p:cTn id="149" dur="1250"/>
                                        <p:tgtEl>
                                          <p:spTgt spid="39"/>
                                        </p:tgtEl>
                                      </p:cBhvr>
                                    </p:animEffect>
                                  </p:childTnLst>
                                </p:cTn>
                              </p:par>
                              <p:par>
                                <p:cTn id="150" presetID="9" presetClass="emph" presetSubtype="0" grpId="0" nodeType="withEffect">
                                  <p:stCondLst>
                                    <p:cond delay="0"/>
                                  </p:stCondLst>
                                  <p:childTnLst>
                                    <p:set>
                                      <p:cBhvr rctx="PPT">
                                        <p:cTn id="151" dur="indefinite"/>
                                        <p:tgtEl>
                                          <p:spTgt spid="30"/>
                                        </p:tgtEl>
                                        <p:attrNameLst>
                                          <p:attrName>style.opacity</p:attrName>
                                        </p:attrNameLst>
                                      </p:cBhvr>
                                      <p:to>
                                        <p:strVal val="0.25"/>
                                      </p:to>
                                    </p:set>
                                    <p:animEffect filter="image" prLst="opacity: 0.25">
                                      <p:cBhvr rctx="IE">
                                        <p:cTn id="152" dur="indefinite"/>
                                        <p:tgtEl>
                                          <p:spTgt spid="30"/>
                                        </p:tgtEl>
                                      </p:cBhvr>
                                    </p:animEffect>
                                  </p:childTnLst>
                                </p:cTn>
                              </p:par>
                              <p:par>
                                <p:cTn id="153" presetID="9" presetClass="emph" presetSubtype="0" nodeType="withEffect">
                                  <p:stCondLst>
                                    <p:cond delay="0"/>
                                  </p:stCondLst>
                                  <p:childTnLst>
                                    <p:set>
                                      <p:cBhvr rctx="PPT">
                                        <p:cTn id="154" dur="indefinite"/>
                                        <p:tgtEl>
                                          <p:spTgt spid="31"/>
                                        </p:tgtEl>
                                        <p:attrNameLst>
                                          <p:attrName>style.opacity</p:attrName>
                                        </p:attrNameLst>
                                      </p:cBhvr>
                                      <p:to>
                                        <p:strVal val="0.25"/>
                                      </p:to>
                                    </p:set>
                                    <p:animEffect filter="image" prLst="opacity: 0.25">
                                      <p:cBhvr rctx="IE">
                                        <p:cTn id="155" dur="indefinite"/>
                                        <p:tgtEl>
                                          <p:spTgt spid="31"/>
                                        </p:tgtEl>
                                      </p:cBhvr>
                                    </p:animEffect>
                                  </p:childTnLst>
                                </p:cTn>
                              </p:par>
                              <p:par>
                                <p:cTn id="156" presetID="22" presetClass="entr" presetSubtype="8" fill="hold" grpId="0" nodeType="withEffect">
                                  <p:stCondLst>
                                    <p:cond delay="300"/>
                                  </p:stCondLst>
                                  <p:childTnLst>
                                    <p:set>
                                      <p:cBhvr>
                                        <p:cTn id="157" dur="1" fill="hold">
                                          <p:stCondLst>
                                            <p:cond delay="0"/>
                                          </p:stCondLst>
                                        </p:cTn>
                                        <p:tgtEl>
                                          <p:spTgt spid="96"/>
                                        </p:tgtEl>
                                        <p:attrNameLst>
                                          <p:attrName>style.visibility</p:attrName>
                                        </p:attrNameLst>
                                      </p:cBhvr>
                                      <p:to>
                                        <p:strVal val="visible"/>
                                      </p:to>
                                    </p:set>
                                    <p:animEffect transition="in" filter="wipe(left)">
                                      <p:cBhvr>
                                        <p:cTn id="158" dur="7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9" fill="hold" display="0">
                  <p:stCondLst>
                    <p:cond delay="indefinite"/>
                  </p:stCondLst>
                </p:cTn>
                <p:tgtEl>
                  <p:spTgt spid="4"/>
                </p:tgtEl>
              </p:cMediaNode>
            </p:video>
          </p:childTnLst>
        </p:cTn>
      </p:par>
    </p:tnLst>
    <p:bldLst>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1024" grpId="0" animBg="1"/>
      <p:bldP spid="1024" grpId="1" animBg="1"/>
      <p:bldP spid="1025" grpId="0" animBg="1"/>
      <p:bldP spid="1025" grpId="1" animBg="1"/>
      <p:bldP spid="1027" grpId="0" animBg="1"/>
      <p:bldP spid="1027" grpId="1" animBg="1"/>
      <p:bldP spid="1029" grpId="0" animBg="1"/>
      <p:bldP spid="1029" grpId="1" animBg="1"/>
      <p:bldP spid="1031" grpId="0" animBg="1"/>
      <p:bldP spid="1031" grpId="1" animBg="1"/>
      <p:bldP spid="1032" grpId="0" animBg="1"/>
      <p:bldP spid="1032" grpId="1" animBg="1"/>
      <p:bldP spid="1033" grpId="0" animBg="1"/>
      <p:bldP spid="1033" grpId="1" animBg="1"/>
      <p:bldP spid="1034" grpId="0" animBg="1"/>
      <p:bldP spid="1034" grpId="1" animBg="1"/>
      <p:bldP spid="1035" grpId="0" animBg="1"/>
      <p:bldP spid="1035" grpId="1" animBg="1"/>
      <p:bldP spid="1036" grpId="0" animBg="1"/>
      <p:bldP spid="1036" grpId="1" animBg="1"/>
      <p:bldP spid="1037" grpId="0" animBg="1"/>
      <p:bldP spid="1037" grpId="1" animBg="1"/>
      <p:bldP spid="1038" grpId="0" animBg="1"/>
      <p:bldP spid="1038" grpId="1" animBg="1"/>
      <p:bldP spid="1040" grpId="0" animBg="1"/>
      <p:bldP spid="1040" grpId="1" animBg="1"/>
      <p:bldP spid="1041" grpId="0" animBg="1"/>
      <p:bldP spid="1041" grpId="1" animBg="1"/>
      <p:bldP spid="1042" grpId="0" animBg="1"/>
      <p:bldP spid="30" grpId="0" animBg="1"/>
      <p:bldP spid="30" grpId="1" animBg="1"/>
      <p:bldP spid="39" grpId="0" animBg="1"/>
      <p:bldP spid="9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6"/>
          <p:cNvGrpSpPr/>
          <p:nvPr/>
        </p:nvGrpSpPr>
        <p:grpSpPr>
          <a:xfrm>
            <a:off x="623943" y="-1067685"/>
            <a:ext cx="12327906" cy="7415145"/>
            <a:chOff x="627698" y="-1164657"/>
            <a:chExt cx="12327906" cy="7415145"/>
          </a:xfrm>
        </p:grpSpPr>
        <p:grpSp>
          <p:nvGrpSpPr>
            <p:cNvPr id="148" name="Group 147"/>
            <p:cNvGrpSpPr/>
            <p:nvPr/>
          </p:nvGrpSpPr>
          <p:grpSpPr>
            <a:xfrm>
              <a:off x="627698" y="2874116"/>
              <a:ext cx="5874684" cy="3376372"/>
              <a:chOff x="1937470" y="3409490"/>
              <a:chExt cx="4803799" cy="2760900"/>
            </a:xfrm>
          </p:grpSpPr>
          <p:cxnSp>
            <p:nvCxnSpPr>
              <p:cNvPr id="150" name="Straight Arrow Connector 149">
                <a:extLst>
                  <a:ext uri="{FF2B5EF4-FFF2-40B4-BE49-F238E27FC236}">
                    <a16:creationId xmlns:a16="http://schemas.microsoft.com/office/drawing/2014/main" id="{C264F099-88B9-714F-B6D6-B7692E7836F4}"/>
                  </a:ext>
                </a:extLst>
              </p:cNvPr>
              <p:cNvCxnSpPr>
                <a:cxnSpLocks/>
              </p:cNvCxnSpPr>
              <p:nvPr/>
            </p:nvCxnSpPr>
            <p:spPr>
              <a:xfrm flipH="1">
                <a:off x="2972960" y="3713606"/>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264F099-88B9-714F-B6D6-B7692E7836F4}"/>
                  </a:ext>
                </a:extLst>
              </p:cNvPr>
              <p:cNvCxnSpPr>
                <a:cxnSpLocks/>
              </p:cNvCxnSpPr>
              <p:nvPr/>
            </p:nvCxnSpPr>
            <p:spPr>
              <a:xfrm flipH="1">
                <a:off x="3595773" y="3409490"/>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264F099-88B9-714F-B6D6-B7692E7836F4}"/>
                  </a:ext>
                </a:extLst>
              </p:cNvPr>
              <p:cNvCxnSpPr>
                <a:cxnSpLocks/>
              </p:cNvCxnSpPr>
              <p:nvPr/>
            </p:nvCxnSpPr>
            <p:spPr>
              <a:xfrm flipH="1">
                <a:off x="1937470" y="3654257"/>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264F099-88B9-714F-B6D6-B7692E7836F4}"/>
                  </a:ext>
                </a:extLst>
              </p:cNvPr>
              <p:cNvCxnSpPr>
                <a:cxnSpLocks/>
              </p:cNvCxnSpPr>
              <p:nvPr/>
            </p:nvCxnSpPr>
            <p:spPr>
              <a:xfrm flipH="1">
                <a:off x="2010330" y="4241630"/>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264F099-88B9-714F-B6D6-B7692E7836F4}"/>
                  </a:ext>
                </a:extLst>
              </p:cNvPr>
              <p:cNvCxnSpPr>
                <a:cxnSpLocks/>
              </p:cNvCxnSpPr>
              <p:nvPr/>
            </p:nvCxnSpPr>
            <p:spPr>
              <a:xfrm flipH="1">
                <a:off x="3922502" y="3941360"/>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264F099-88B9-714F-B6D6-B7692E7836F4}"/>
                  </a:ext>
                </a:extLst>
              </p:cNvPr>
              <p:cNvCxnSpPr>
                <a:cxnSpLocks/>
              </p:cNvCxnSpPr>
              <p:nvPr/>
            </p:nvCxnSpPr>
            <p:spPr>
              <a:xfrm flipH="1">
                <a:off x="3448258" y="4197942"/>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C264F099-88B9-714F-B6D6-B7692E7836F4}"/>
                  </a:ext>
                </a:extLst>
              </p:cNvPr>
              <p:cNvCxnSpPr>
                <a:cxnSpLocks/>
              </p:cNvCxnSpPr>
              <p:nvPr/>
            </p:nvCxnSpPr>
            <p:spPr>
              <a:xfrm flipH="1">
                <a:off x="4071889" y="4834658"/>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264F099-88B9-714F-B6D6-B7692E7836F4}"/>
                  </a:ext>
                </a:extLst>
              </p:cNvPr>
              <p:cNvCxnSpPr>
                <a:cxnSpLocks/>
              </p:cNvCxnSpPr>
              <p:nvPr/>
            </p:nvCxnSpPr>
            <p:spPr>
              <a:xfrm flipH="1">
                <a:off x="2878296" y="4501477"/>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264F099-88B9-714F-B6D6-B7692E7836F4}"/>
                  </a:ext>
                </a:extLst>
              </p:cNvPr>
              <p:cNvCxnSpPr>
                <a:cxnSpLocks/>
              </p:cNvCxnSpPr>
              <p:nvPr/>
            </p:nvCxnSpPr>
            <p:spPr>
              <a:xfrm flipH="1">
                <a:off x="2502267" y="3847306"/>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264F099-88B9-714F-B6D6-B7692E7836F4}"/>
                  </a:ext>
                </a:extLst>
              </p:cNvPr>
              <p:cNvCxnSpPr>
                <a:cxnSpLocks/>
              </p:cNvCxnSpPr>
              <p:nvPr/>
            </p:nvCxnSpPr>
            <p:spPr>
              <a:xfrm flipH="1">
                <a:off x="4726627" y="3566418"/>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64F099-88B9-714F-B6D6-B7692E7836F4}"/>
                  </a:ext>
                </a:extLst>
              </p:cNvPr>
              <p:cNvCxnSpPr>
                <a:cxnSpLocks/>
              </p:cNvCxnSpPr>
              <p:nvPr/>
            </p:nvCxnSpPr>
            <p:spPr>
              <a:xfrm flipH="1">
                <a:off x="2196605" y="4777152"/>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264F099-88B9-714F-B6D6-B7692E7836F4}"/>
                  </a:ext>
                </a:extLst>
              </p:cNvPr>
              <p:cNvCxnSpPr>
                <a:cxnSpLocks/>
              </p:cNvCxnSpPr>
              <p:nvPr/>
            </p:nvCxnSpPr>
            <p:spPr>
              <a:xfrm flipH="1">
                <a:off x="3577541" y="4907262"/>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264F099-88B9-714F-B6D6-B7692E7836F4}"/>
                  </a:ext>
                </a:extLst>
              </p:cNvPr>
              <p:cNvCxnSpPr>
                <a:cxnSpLocks/>
              </p:cNvCxnSpPr>
              <p:nvPr/>
            </p:nvCxnSpPr>
            <p:spPr>
              <a:xfrm flipH="1">
                <a:off x="2759219" y="5363234"/>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264F099-88B9-714F-B6D6-B7692E7836F4}"/>
                  </a:ext>
                </a:extLst>
              </p:cNvPr>
              <p:cNvCxnSpPr>
                <a:cxnSpLocks/>
              </p:cNvCxnSpPr>
              <p:nvPr/>
            </p:nvCxnSpPr>
            <p:spPr>
              <a:xfrm flipH="1">
                <a:off x="5212598" y="4028508"/>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264F099-88B9-714F-B6D6-B7692E7836F4}"/>
                  </a:ext>
                </a:extLst>
              </p:cNvPr>
              <p:cNvCxnSpPr>
                <a:cxnSpLocks/>
              </p:cNvCxnSpPr>
              <p:nvPr/>
            </p:nvCxnSpPr>
            <p:spPr>
              <a:xfrm flipH="1">
                <a:off x="5665232" y="4344938"/>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C264F099-88B9-714F-B6D6-B7692E7836F4}"/>
                  </a:ext>
                </a:extLst>
              </p:cNvPr>
              <p:cNvCxnSpPr>
                <a:cxnSpLocks/>
              </p:cNvCxnSpPr>
              <p:nvPr/>
            </p:nvCxnSpPr>
            <p:spPr>
              <a:xfrm flipH="1">
                <a:off x="4738326" y="4920640"/>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264F099-88B9-714F-B6D6-B7692E7836F4}"/>
                  </a:ext>
                </a:extLst>
              </p:cNvPr>
              <p:cNvCxnSpPr>
                <a:cxnSpLocks/>
              </p:cNvCxnSpPr>
              <p:nvPr/>
            </p:nvCxnSpPr>
            <p:spPr>
              <a:xfrm flipH="1">
                <a:off x="6256413" y="5152094"/>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264F099-88B9-714F-B6D6-B7692E7836F4}"/>
                  </a:ext>
                </a:extLst>
              </p:cNvPr>
              <p:cNvCxnSpPr>
                <a:cxnSpLocks/>
              </p:cNvCxnSpPr>
              <p:nvPr/>
            </p:nvCxnSpPr>
            <p:spPr>
              <a:xfrm flipH="1">
                <a:off x="5277159" y="5233908"/>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C264F099-88B9-714F-B6D6-B7692E7836F4}"/>
                  </a:ext>
                </a:extLst>
              </p:cNvPr>
              <p:cNvCxnSpPr>
                <a:cxnSpLocks/>
              </p:cNvCxnSpPr>
              <p:nvPr/>
            </p:nvCxnSpPr>
            <p:spPr>
              <a:xfrm flipH="1">
                <a:off x="4288713" y="5100074"/>
                <a:ext cx="484856" cy="807156"/>
              </a:xfrm>
              <a:prstGeom prst="straightConnector1">
                <a:avLst/>
              </a:prstGeom>
              <a:ln w="15875">
                <a:solidFill>
                  <a:srgbClr val="FC8D59">
                    <a:alpha val="50196"/>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49" name="Straight Connector 148"/>
            <p:cNvCxnSpPr/>
            <p:nvPr/>
          </p:nvCxnSpPr>
          <p:spPr>
            <a:xfrm flipV="1">
              <a:off x="6747933" y="-1164657"/>
              <a:ext cx="6207671" cy="3789324"/>
            </a:xfrm>
            <a:prstGeom prst="line">
              <a:avLst/>
            </a:prstGeom>
            <a:ln>
              <a:noFill/>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B98C39C1-A42D-4FE4-9FDA-35B8FB8BA283}"/>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0A8D5F-7A10-4D19-B2BD-04FE5CA3B31F}" type="slidenum">
              <a:rPr lang="en-US" smtClean="0"/>
              <a:pPr/>
              <a:t>24</a:t>
            </a:fld>
            <a:endParaRPr lang="en-US" dirty="0"/>
          </a:p>
        </p:txBody>
      </p:sp>
      <p:sp>
        <p:nvSpPr>
          <p:cNvPr id="2" name="Title 1"/>
          <p:cNvSpPr>
            <a:spLocks noGrp="1"/>
          </p:cNvSpPr>
          <p:nvPr>
            <p:ph type="title"/>
          </p:nvPr>
        </p:nvSpPr>
        <p:spPr/>
        <p:txBody>
          <a:bodyPr/>
          <a:lstStyle/>
          <a:p>
            <a:r>
              <a:rPr lang="en-CA" dirty="0"/>
              <a:t>HMM </a:t>
            </a:r>
            <a:r>
              <a:rPr lang="en-CA" sz="4800" dirty="0">
                <a:latin typeface="Quicksand" panose="02070303000000060000" pitchFamily="18" charset="0"/>
              </a:rPr>
              <a:t>&amp;</a:t>
            </a:r>
            <a:r>
              <a:rPr lang="en-CA" dirty="0"/>
              <a:t> Covariates</a:t>
            </a:r>
            <a:endParaRPr lang="en-CA" b="1" dirty="0">
              <a:solidFill>
                <a:srgbClr val="EF6548"/>
              </a:solidFill>
            </a:endParaRPr>
          </a:p>
        </p:txBody>
      </p:sp>
      <p:sp>
        <p:nvSpPr>
          <p:cNvPr id="42" name="Arc 41"/>
          <p:cNvSpPr/>
          <p:nvPr/>
        </p:nvSpPr>
        <p:spPr>
          <a:xfrm rot="5400000">
            <a:off x="1619470" y="3750265"/>
            <a:ext cx="1339270" cy="1339270"/>
          </a:xfrm>
          <a:prstGeom prst="arc">
            <a:avLst>
              <a:gd name="adj1" fmla="val 16221635"/>
              <a:gd name="adj2" fmla="val 18254379"/>
            </a:avLst>
          </a:prstGeom>
          <a:ln w="28575">
            <a:solidFill>
              <a:srgbClr val="084081">
                <a:alpha val="74902"/>
              </a:srgbClr>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3" name="Straight Arrow Connector 32">
            <a:extLst>
              <a:ext uri="{FF2B5EF4-FFF2-40B4-BE49-F238E27FC236}">
                <a16:creationId xmlns:a16="http://schemas.microsoft.com/office/drawing/2014/main" id="{C264F099-88B9-714F-B6D6-B7692E7836F4}"/>
              </a:ext>
            </a:extLst>
          </p:cNvPr>
          <p:cNvCxnSpPr>
            <a:cxnSpLocks/>
          </p:cNvCxnSpPr>
          <p:nvPr/>
        </p:nvCxnSpPr>
        <p:spPr>
          <a:xfrm>
            <a:off x="2280440" y="4412527"/>
            <a:ext cx="2260515" cy="0"/>
          </a:xfrm>
          <a:prstGeom prst="straightConnector1">
            <a:avLst/>
          </a:prstGeom>
          <a:ln w="28575">
            <a:solidFill>
              <a:srgbClr val="084081">
                <a:alpha val="74000"/>
              </a:srgb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518D7B-C14F-5148-9835-33F070136A84}"/>
              </a:ext>
            </a:extLst>
          </p:cNvPr>
          <p:cNvCxnSpPr>
            <a:cxnSpLocks/>
          </p:cNvCxnSpPr>
          <p:nvPr/>
        </p:nvCxnSpPr>
        <p:spPr>
          <a:xfrm flipV="1">
            <a:off x="4059716" y="5514364"/>
            <a:ext cx="1027476" cy="118482"/>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DBD7B3-E7A1-C441-9DCE-16D28EB946EC}"/>
              </a:ext>
            </a:extLst>
          </p:cNvPr>
          <p:cNvCxnSpPr>
            <a:cxnSpLocks/>
          </p:cNvCxnSpPr>
          <p:nvPr/>
        </p:nvCxnSpPr>
        <p:spPr>
          <a:xfrm flipH="1" flipV="1">
            <a:off x="5024151" y="5019672"/>
            <a:ext cx="6085" cy="497129"/>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7CAC2A-BF85-824D-8ADB-26FF1C12646C}"/>
              </a:ext>
            </a:extLst>
          </p:cNvPr>
          <p:cNvCxnSpPr>
            <a:cxnSpLocks/>
          </p:cNvCxnSpPr>
          <p:nvPr/>
        </p:nvCxnSpPr>
        <p:spPr>
          <a:xfrm>
            <a:off x="5024150" y="5083175"/>
            <a:ext cx="1763746" cy="431190"/>
          </a:xfrm>
          <a:prstGeom prst="straightConnector1">
            <a:avLst/>
          </a:prstGeom>
          <a:ln w="28575">
            <a:solidFill>
              <a:srgbClr val="08408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64F099-88B9-714F-B6D6-B7692E7836F4}"/>
              </a:ext>
            </a:extLst>
          </p:cNvPr>
          <p:cNvCxnSpPr>
            <a:cxnSpLocks/>
          </p:cNvCxnSpPr>
          <p:nvPr/>
        </p:nvCxnSpPr>
        <p:spPr>
          <a:xfrm>
            <a:off x="353362" y="4409846"/>
            <a:ext cx="1920739"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rot="16200000">
            <a:off x="1122484" y="3068540"/>
            <a:ext cx="382483" cy="1928345"/>
          </a:xfrm>
          <a:prstGeom prst="rightBrace">
            <a:avLst>
              <a:gd name="adj1" fmla="val 204933"/>
              <a:gd name="adj2" fmla="val 50000"/>
            </a:avLst>
          </a:prstGeom>
          <a:ln w="28575">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Content Placeholder 2"/>
          <p:cNvSpPr txBox="1">
            <a:spLocks/>
          </p:cNvSpPr>
          <p:nvPr/>
        </p:nvSpPr>
        <p:spPr>
          <a:xfrm>
            <a:off x="852803" y="3213810"/>
            <a:ext cx="921847" cy="690752"/>
          </a:xfrm>
          <a:prstGeom prst="rect">
            <a:avLst/>
          </a:prstGeom>
          <a:ln w="28575">
            <a:noFill/>
          </a:ln>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latin typeface="CMU Serif" panose="02000603000000000000" pitchFamily="2" charset="0"/>
                <a:ea typeface="CMU Serif" panose="02000603000000000000" pitchFamily="2" charset="0"/>
                <a:cs typeface="CMU Serif" panose="02000603000000000000" pitchFamily="2" charset="0"/>
              </a:rPr>
              <a:t>l</a:t>
            </a:r>
            <a:r>
              <a:rPr lang="en-CA" sz="3200" i="1" baseline="-25000" dirty="0">
                <a:latin typeface="CMU Serif" panose="02000603000000000000" pitchFamily="2" charset="0"/>
                <a:ea typeface="CMU Serif" panose="02000603000000000000" pitchFamily="2" charset="0"/>
                <a:cs typeface="CMU Serif" panose="02000603000000000000" pitchFamily="2" charset="0"/>
              </a:rPr>
              <a:t>t-1</a:t>
            </a:r>
            <a:endParaRPr lang="en-CA" sz="3200" i="1" dirty="0">
              <a:latin typeface="CMU Serif" panose="02000603000000000000" pitchFamily="2" charset="0"/>
              <a:ea typeface="CMU Serif" panose="02000603000000000000" pitchFamily="2" charset="0"/>
              <a:cs typeface="CMU Serif" panose="02000603000000000000" pitchFamily="2" charset="0"/>
            </a:endParaRPr>
          </a:p>
        </p:txBody>
      </p:sp>
      <p:sp>
        <p:nvSpPr>
          <p:cNvPr id="43" name="Content Placeholder 2"/>
          <p:cNvSpPr txBox="1">
            <a:spLocks/>
          </p:cNvSpPr>
          <p:nvPr/>
        </p:nvSpPr>
        <p:spPr>
          <a:xfrm>
            <a:off x="2896400" y="4498283"/>
            <a:ext cx="438430" cy="509838"/>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8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800" i="1" baseline="-25000" dirty="0">
                <a:latin typeface="Latin Modern Math" panose="02000503000000000000" pitchFamily="2" charset="0"/>
                <a:ea typeface="Latin Modern Math" panose="02000503000000000000" pitchFamily="2" charset="0"/>
              </a:rPr>
              <a:t>t</a:t>
            </a:r>
            <a:endParaRPr lang="en-CA" sz="3200" i="1" dirty="0">
              <a:latin typeface="Latin Modern Math" panose="02000503000000000000" pitchFamily="2" charset="0"/>
              <a:ea typeface="Latin Modern Math" panose="02000503000000000000" pitchFamily="2" charset="0"/>
            </a:endParaRPr>
          </a:p>
        </p:txBody>
      </p:sp>
      <p:grpSp>
        <p:nvGrpSpPr>
          <p:cNvPr id="50" name="Group 49"/>
          <p:cNvGrpSpPr/>
          <p:nvPr/>
        </p:nvGrpSpPr>
        <p:grpSpPr>
          <a:xfrm rot="7200000">
            <a:off x="453078" y="4390730"/>
            <a:ext cx="3603215" cy="46977"/>
            <a:chOff x="2882724" y="4687767"/>
            <a:chExt cx="2223115" cy="0"/>
          </a:xfrm>
        </p:grpSpPr>
        <p:cxnSp>
          <p:nvCxnSpPr>
            <p:cNvPr id="51" name="Straight Arrow Connector 5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28575">
              <a:solidFill>
                <a:srgbClr val="EF6548"/>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28575">
              <a:solidFill>
                <a:srgbClr val="084081">
                  <a:alpha val="0"/>
                </a:srgbClr>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grpSp>
      <p:cxnSp>
        <p:nvCxnSpPr>
          <p:cNvPr id="192" name="Straight Arrow Connector 191">
            <a:extLst>
              <a:ext uri="{FF2B5EF4-FFF2-40B4-BE49-F238E27FC236}">
                <a16:creationId xmlns:a16="http://schemas.microsoft.com/office/drawing/2014/main" id="{C264F099-88B9-714F-B6D6-B7692E7836F4}"/>
              </a:ext>
            </a:extLst>
          </p:cNvPr>
          <p:cNvCxnSpPr>
            <a:cxnSpLocks/>
          </p:cNvCxnSpPr>
          <p:nvPr/>
        </p:nvCxnSpPr>
        <p:spPr>
          <a:xfrm rot="7200000">
            <a:off x="923213" y="5209561"/>
            <a:ext cx="1801608" cy="0"/>
          </a:xfrm>
          <a:prstGeom prst="straightConnector1">
            <a:avLst/>
          </a:prstGeom>
          <a:ln w="28575">
            <a:solidFill>
              <a:srgbClr val="EF6548"/>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E5D22F-1E27-AD49-ACED-327742ECBBAF}"/>
              </a:ext>
            </a:extLst>
          </p:cNvPr>
          <p:cNvCxnSpPr>
            <a:cxnSpLocks/>
          </p:cNvCxnSpPr>
          <p:nvPr/>
        </p:nvCxnSpPr>
        <p:spPr>
          <a:xfrm>
            <a:off x="2281705" y="4423351"/>
            <a:ext cx="1820795" cy="123792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C796345C-308F-4AAB-AAA0-3B2C961CC7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33115" y="492689"/>
            <a:ext cx="4854604" cy="2885243"/>
          </a:xfrm>
          <a:prstGeom prst="rect">
            <a:avLst/>
          </a:prstGeom>
        </p:spPr>
      </p:pic>
      <p:sp>
        <p:nvSpPr>
          <p:cNvPr id="57" name="Content Placeholder 2">
            <a:extLst>
              <a:ext uri="{FF2B5EF4-FFF2-40B4-BE49-F238E27FC236}">
                <a16:creationId xmlns:a16="http://schemas.microsoft.com/office/drawing/2014/main" id="{649872D7-8F9B-400C-8216-F838C861D2D3}"/>
              </a:ext>
            </a:extLst>
          </p:cNvPr>
          <p:cNvSpPr txBox="1">
            <a:spLocks/>
          </p:cNvSpPr>
          <p:nvPr/>
        </p:nvSpPr>
        <p:spPr>
          <a:xfrm>
            <a:off x="10417498" y="3462497"/>
            <a:ext cx="2727960" cy="931502"/>
          </a:xfrm>
          <a:prstGeom prst="rect">
            <a:avLst/>
          </a:prstGeom>
        </p:spPr>
        <p:txBody>
          <a:bodyPr lIns="0" tIns="0" rIns="0" bIns="0" anchor="t">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200" i="1" dirty="0" err="1">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μ</a:t>
            </a:r>
            <a:r>
              <a:rPr lang="en-CA" sz="2200" i="1" baseline="-25000" dirty="0" err="1">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t</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l-GR"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i="1" dirty="0">
                <a:solidFill>
                  <a:schemeClr val="accent1">
                    <a:lumMod val="75000"/>
                  </a:schemeClr>
                </a:solidFill>
                <a:latin typeface="CMU Serif" panose="02000603000000000000" pitchFamily="2" charset="0"/>
                <a:ea typeface="CMU Serif" panose="02000603000000000000" pitchFamily="2" charset="0"/>
                <a:cs typeface="CMU Serif" panose="02000603000000000000" pitchFamily="2" charset="0"/>
              </a:rPr>
              <a:t>f</a:t>
            </a: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n-CA" sz="2400" i="1"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ψ</a:t>
            </a:r>
            <a:r>
              <a:rPr lang="en-CA" sz="2400" i="1" baseline="-25000"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t</a:t>
            </a:r>
            <a:r>
              <a:rPr lang="en-CA" sz="22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br>
              <a:rPr lang="en-CA" sz="2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br>
            <a:endParaRPr lang="en-CA" sz="2200" i="1" baseline="30000" dirty="0">
              <a:latin typeface="Latin Modern Math" panose="02000503000000000000" pitchFamily="2" charset="0"/>
              <a:ea typeface="Latin Modern Math" panose="02000503000000000000" pitchFamily="2" charset="0"/>
            </a:endParaRPr>
          </a:p>
        </p:txBody>
      </p:sp>
      <p:sp>
        <p:nvSpPr>
          <p:cNvPr id="7" name="Rectangle 6">
            <a:extLst>
              <a:ext uri="{FF2B5EF4-FFF2-40B4-BE49-F238E27FC236}">
                <a16:creationId xmlns:a16="http://schemas.microsoft.com/office/drawing/2014/main" id="{DF6BBA95-1E46-4C46-A44C-081162EE9837}"/>
              </a:ext>
            </a:extLst>
          </p:cNvPr>
          <p:cNvSpPr/>
          <p:nvPr/>
        </p:nvSpPr>
        <p:spPr>
          <a:xfrm>
            <a:off x="7821847" y="3621140"/>
            <a:ext cx="2407920" cy="24079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28033A0C-9C1C-414F-88C8-C0D6FBECCDDC}"/>
              </a:ext>
            </a:extLst>
          </p:cNvPr>
          <p:cNvCxnSpPr>
            <a:stCxn id="7" idx="1"/>
            <a:endCxn id="7" idx="3"/>
          </p:cNvCxnSpPr>
          <p:nvPr/>
        </p:nvCxnSpPr>
        <p:spPr>
          <a:xfrm>
            <a:off x="7821847" y="4825100"/>
            <a:ext cx="24079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AFAF6A5-71BD-4923-A96E-56D904C326DA}"/>
              </a:ext>
            </a:extLst>
          </p:cNvPr>
          <p:cNvCxnSpPr>
            <a:cxnSpLocks/>
          </p:cNvCxnSpPr>
          <p:nvPr/>
        </p:nvCxnSpPr>
        <p:spPr>
          <a:xfrm flipV="1">
            <a:off x="7836154" y="3621140"/>
            <a:ext cx="2393613" cy="2390988"/>
          </a:xfrm>
          <a:prstGeom prst="line">
            <a:avLst/>
          </a:prstGeom>
          <a:ln w="28575">
            <a:solidFill>
              <a:srgbClr val="0165AB"/>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57123730-2BFD-454F-AA7E-BE245B8DA897}"/>
              </a:ext>
            </a:extLst>
          </p:cNvPr>
          <p:cNvSpPr txBox="1">
            <a:spLocks/>
          </p:cNvSpPr>
          <p:nvPr/>
        </p:nvSpPr>
        <p:spPr>
          <a:xfrm>
            <a:off x="6787896" y="4509834"/>
            <a:ext cx="677798" cy="509838"/>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800" i="1" dirty="0" err="1">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μ</a:t>
            </a:r>
            <a:r>
              <a:rPr lang="en-CA" sz="2800" i="1" baseline="-25000" dirty="0" err="1">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t</a:t>
            </a:r>
            <a:r>
              <a:rPr lang="en-CA" sz="28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r>
              <a:rPr lang="el-GR" sz="28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r>
              <a:rPr lang="en-CA" sz="2800" i="1" baseline="300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a:t>
            </a:r>
            <a:endParaRPr lang="en-CA" sz="3200" i="1" dirty="0">
              <a:latin typeface="Latin Modern Math" panose="02000503000000000000" pitchFamily="2" charset="0"/>
              <a:ea typeface="Latin Modern Math" panose="02000503000000000000" pitchFamily="2" charset="0"/>
            </a:endParaRPr>
          </a:p>
        </p:txBody>
      </p:sp>
      <p:sp>
        <p:nvSpPr>
          <p:cNvPr id="60" name="Content Placeholder 2">
            <a:extLst>
              <a:ext uri="{FF2B5EF4-FFF2-40B4-BE49-F238E27FC236}">
                <a16:creationId xmlns:a16="http://schemas.microsoft.com/office/drawing/2014/main" id="{117E4EBB-43DD-493C-8E30-26F172F11099}"/>
              </a:ext>
            </a:extLst>
          </p:cNvPr>
          <p:cNvSpPr txBox="1">
            <a:spLocks/>
          </p:cNvSpPr>
          <p:nvPr/>
        </p:nvSpPr>
        <p:spPr>
          <a:xfrm>
            <a:off x="8592285" y="6347460"/>
            <a:ext cx="529204"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ψ</a:t>
            </a:r>
            <a:r>
              <a:rPr lang="en-CA" sz="3200" i="1" baseline="-25000"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t</a:t>
            </a:r>
            <a:endParaRPr lang="en-CA" sz="3200" i="1" baseline="-25000" dirty="0">
              <a:solidFill>
                <a:srgbClr val="7030A0"/>
              </a:solidFill>
              <a:latin typeface="Latin Modern Math" panose="02000503000000000000" pitchFamily="2" charset="0"/>
              <a:ea typeface="Latin Modern Math" panose="02000503000000000000" pitchFamily="2" charset="0"/>
              <a:cs typeface="CMU Serif" panose="02000603000000000000" pitchFamily="2" charset="0"/>
            </a:endParaRPr>
          </a:p>
        </p:txBody>
      </p:sp>
      <p:sp>
        <p:nvSpPr>
          <p:cNvPr id="61" name="Content Placeholder 2">
            <a:extLst>
              <a:ext uri="{FF2B5EF4-FFF2-40B4-BE49-F238E27FC236}">
                <a16:creationId xmlns:a16="http://schemas.microsoft.com/office/drawing/2014/main" id="{D216FA69-A84C-4C24-8161-4390E9F23F49}"/>
              </a:ext>
            </a:extLst>
          </p:cNvPr>
          <p:cNvSpPr txBox="1">
            <a:spLocks/>
          </p:cNvSpPr>
          <p:nvPr/>
        </p:nvSpPr>
        <p:spPr>
          <a:xfrm>
            <a:off x="7667877" y="5932861"/>
            <a:ext cx="2623649" cy="509838"/>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-π           </a:t>
            </a:r>
            <a:r>
              <a:rPr lang="en-CA" sz="24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0</a:t>
            </a:r>
            <a:r>
              <a:rPr lang="en-CA"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π </a:t>
            </a:r>
            <a:endParaRPr lang="en-CA" sz="2800" i="1" dirty="0">
              <a:latin typeface="Latin Modern Math" panose="02000503000000000000" pitchFamily="2" charset="0"/>
              <a:ea typeface="Latin Modern Math" panose="02000503000000000000" pitchFamily="2" charset="0"/>
            </a:endParaRPr>
          </a:p>
        </p:txBody>
      </p:sp>
      <p:sp>
        <p:nvSpPr>
          <p:cNvPr id="62" name="Content Placeholder 2">
            <a:extLst>
              <a:ext uri="{FF2B5EF4-FFF2-40B4-BE49-F238E27FC236}">
                <a16:creationId xmlns:a16="http://schemas.microsoft.com/office/drawing/2014/main" id="{76F58300-80FF-4939-A263-B1E89092C1BD}"/>
              </a:ext>
            </a:extLst>
          </p:cNvPr>
          <p:cNvSpPr txBox="1">
            <a:spLocks/>
          </p:cNvSpPr>
          <p:nvPr/>
        </p:nvSpPr>
        <p:spPr>
          <a:xfrm>
            <a:off x="7098877" y="3439131"/>
            <a:ext cx="640445" cy="2832130"/>
          </a:xfrm>
          <a:prstGeom prst="rect">
            <a:avLst/>
          </a:prstGeom>
        </p:spPr>
        <p:txBody>
          <a:bodyPr lIns="0" tIns="0" rIns="0" bIns="0" anchor="ctr">
            <a:normAutofit lnSpcReduction="100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CA"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π           </a:t>
            </a:r>
          </a:p>
          <a:p>
            <a:pPr marL="0" indent="0" algn="r">
              <a:buNone/>
            </a:pPr>
            <a:endParaRPr lang="en-CA" sz="32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endParaRPr>
          </a:p>
          <a:p>
            <a:pPr marL="0" indent="0" algn="r">
              <a:buNone/>
            </a:pPr>
            <a:r>
              <a:rPr lang="en-CA" sz="2400"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0</a:t>
            </a:r>
            <a:r>
              <a:rPr lang="en-CA"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             </a:t>
            </a:r>
          </a:p>
          <a:p>
            <a:pPr marL="0" indent="0" algn="r">
              <a:buNone/>
            </a:pPr>
            <a:endParaRPr lang="en-CA" sz="30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endParaRPr>
          </a:p>
          <a:p>
            <a:pPr marL="0" indent="0" algn="r">
              <a:buNone/>
            </a:pPr>
            <a:r>
              <a:rPr lang="en-CA"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-π </a:t>
            </a:r>
            <a:endParaRPr lang="en-CA" sz="2800" i="1" dirty="0">
              <a:latin typeface="Latin Modern Math" panose="02000503000000000000" pitchFamily="2" charset="0"/>
              <a:ea typeface="Latin Modern Math" panose="02000503000000000000" pitchFamily="2" charset="0"/>
            </a:endParaRPr>
          </a:p>
        </p:txBody>
      </p:sp>
      <p:sp>
        <p:nvSpPr>
          <p:cNvPr id="63" name="Arc 62">
            <a:extLst>
              <a:ext uri="{FF2B5EF4-FFF2-40B4-BE49-F238E27FC236}">
                <a16:creationId xmlns:a16="http://schemas.microsoft.com/office/drawing/2014/main" id="{189E5402-CE25-4510-BF40-B6CFC9E324D9}"/>
              </a:ext>
            </a:extLst>
          </p:cNvPr>
          <p:cNvSpPr/>
          <p:nvPr/>
        </p:nvSpPr>
        <p:spPr>
          <a:xfrm rot="5400000">
            <a:off x="1048704" y="3179498"/>
            <a:ext cx="2480802" cy="2480802"/>
          </a:xfrm>
          <a:prstGeom prst="arc">
            <a:avLst>
              <a:gd name="adj1" fmla="val 16221635"/>
              <a:gd name="adj2" fmla="val 1826150"/>
            </a:avLst>
          </a:prstGeom>
          <a:ln w="28575">
            <a:solidFill>
              <a:srgbClr val="7030A0">
                <a:alpha val="74902"/>
              </a:srgbClr>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4" name="Content Placeholder 2">
            <a:extLst>
              <a:ext uri="{FF2B5EF4-FFF2-40B4-BE49-F238E27FC236}">
                <a16:creationId xmlns:a16="http://schemas.microsoft.com/office/drawing/2014/main" id="{2CBBF2BC-56C9-4D20-9465-DA842D60FE9C}"/>
              </a:ext>
            </a:extLst>
          </p:cNvPr>
          <p:cNvSpPr txBox="1">
            <a:spLocks/>
          </p:cNvSpPr>
          <p:nvPr/>
        </p:nvSpPr>
        <p:spPr>
          <a:xfrm>
            <a:off x="2923196" y="5530301"/>
            <a:ext cx="529204"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ψ</a:t>
            </a:r>
            <a:r>
              <a:rPr lang="en-CA" sz="3200" i="1" baseline="-25000" dirty="0" err="1">
                <a:solidFill>
                  <a:srgbClr val="7030A0"/>
                </a:solidFill>
                <a:latin typeface="Latin Modern Math" panose="02000503000000000000" pitchFamily="2" charset="0"/>
                <a:ea typeface="Latin Modern Math" panose="02000503000000000000" pitchFamily="2" charset="0"/>
                <a:cs typeface="CMU Serif" panose="02000603000000000000" pitchFamily="2" charset="0"/>
              </a:rPr>
              <a:t>t</a:t>
            </a:r>
            <a:endParaRPr lang="en-CA" sz="3200" i="1" baseline="-25000" dirty="0">
              <a:solidFill>
                <a:srgbClr val="7030A0"/>
              </a:solidFill>
              <a:latin typeface="Latin Modern Math" panose="02000503000000000000" pitchFamily="2" charset="0"/>
              <a:ea typeface="Latin Modern Math" panose="02000503000000000000" pitchFamily="2" charset="0"/>
              <a:cs typeface="CMU Serif" panose="02000603000000000000" pitchFamily="2" charset="0"/>
            </a:endParaRPr>
          </a:p>
        </p:txBody>
      </p:sp>
      <p:sp>
        <p:nvSpPr>
          <p:cNvPr id="66" name="Content Placeholder 2">
            <a:extLst>
              <a:ext uri="{FF2B5EF4-FFF2-40B4-BE49-F238E27FC236}">
                <a16:creationId xmlns:a16="http://schemas.microsoft.com/office/drawing/2014/main" id="{979D5467-AA7D-4037-96C6-67D4AF5CA805}"/>
              </a:ext>
            </a:extLst>
          </p:cNvPr>
          <p:cNvSpPr txBox="1">
            <a:spLocks/>
          </p:cNvSpPr>
          <p:nvPr/>
        </p:nvSpPr>
        <p:spPr>
          <a:xfrm>
            <a:off x="10417498" y="4636410"/>
            <a:ext cx="2727960" cy="931502"/>
          </a:xfrm>
          <a:prstGeom prst="rect">
            <a:avLst/>
          </a:prstGeom>
        </p:spPr>
        <p:txBody>
          <a:bodyPr lIns="0" tIns="0" rIns="0" bIns="0" anchor="t">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CA" sz="2200" i="1" dirty="0" err="1">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μ</a:t>
            </a:r>
            <a:r>
              <a:rPr lang="en-CA" sz="2200" i="1" baseline="-25000" dirty="0" err="1">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t</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a:t>
            </a:r>
            <a:r>
              <a:rPr lang="el-GR"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ϕ</a:t>
            </a:r>
            <a:r>
              <a:rPr lang="en-CA" sz="2200" i="1" baseline="300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dirty="0">
                <a:solidFill>
                  <a:srgbClr val="C00000"/>
                </a:solidFill>
                <a:latin typeface="Latin Modern Math" panose="02000503000000000000" pitchFamily="2" charset="0"/>
                <a:ea typeface="Latin Modern Math" panose="02000503000000000000" pitchFamily="2" charset="0"/>
                <a:cs typeface="CMU Serif" panose="02000603000000000000" pitchFamily="2" charset="0"/>
              </a:rPr>
              <a:t>= </a:t>
            </a:r>
            <a:r>
              <a:rPr lang="en-CA" sz="2200" i="1" dirty="0">
                <a:solidFill>
                  <a:srgbClr val="C00000"/>
                </a:solidFill>
                <a:latin typeface="CMU Serif" panose="02000603000000000000" pitchFamily="2" charset="0"/>
                <a:ea typeface="CMU Serif" panose="02000603000000000000" pitchFamily="2" charset="0"/>
                <a:cs typeface="CMU Serif" panose="02000603000000000000" pitchFamily="2" charset="0"/>
              </a:rPr>
              <a:t>0</a:t>
            </a:r>
            <a:endParaRPr lang="en-CA" sz="2200" i="1" baseline="30000" dirty="0">
              <a:latin typeface="Latin Modern Math" panose="02000503000000000000" pitchFamily="2" charset="0"/>
              <a:ea typeface="Latin Modern Math" panose="02000503000000000000" pitchFamily="2" charset="0"/>
            </a:endParaRPr>
          </a:p>
        </p:txBody>
      </p:sp>
    </p:spTree>
    <p:extLst>
      <p:ext uri="{BB962C8B-B14F-4D97-AF65-F5344CB8AC3E}">
        <p14:creationId xmlns:p14="http://schemas.microsoft.com/office/powerpoint/2010/main" val="36517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100"/>
                                  </p:stCondLst>
                                  <p:childTnLst>
                                    <p:set>
                                      <p:cBhvr>
                                        <p:cTn id="6" dur="1" fill="hold">
                                          <p:stCondLst>
                                            <p:cond delay="0"/>
                                          </p:stCondLst>
                                        </p:cTn>
                                        <p:tgtEl>
                                          <p:spTgt spid="147"/>
                                        </p:tgtEl>
                                        <p:attrNameLst>
                                          <p:attrName>style.visibility</p:attrName>
                                        </p:attrNameLst>
                                      </p:cBhvr>
                                      <p:to>
                                        <p:strVal val="visible"/>
                                      </p:to>
                                    </p:set>
                                    <p:animEffect transition="in" filter="circle(out)">
                                      <p:cBhvr>
                                        <p:cTn id="7" dur="1500"/>
                                        <p:tgtEl>
                                          <p:spTgt spid="147"/>
                                        </p:tgtEl>
                                      </p:cBhvr>
                                    </p:animEffect>
                                  </p:childTnLst>
                                </p:cTn>
                              </p:par>
                              <p:par>
                                <p:cTn id="8" presetID="22" presetClass="entr" presetSubtype="1" fill="hold" nodeType="withEffect">
                                  <p:stCondLst>
                                    <p:cond delay="1600"/>
                                  </p:stCondLst>
                                  <p:childTnLst>
                                    <p:set>
                                      <p:cBhvr>
                                        <p:cTn id="9" dur="1" fill="hold">
                                          <p:stCondLst>
                                            <p:cond delay="0"/>
                                          </p:stCondLst>
                                        </p:cTn>
                                        <p:tgtEl>
                                          <p:spTgt spid="192"/>
                                        </p:tgtEl>
                                        <p:attrNameLst>
                                          <p:attrName>style.visibility</p:attrName>
                                        </p:attrNameLst>
                                      </p:cBhvr>
                                      <p:to>
                                        <p:strVal val="visible"/>
                                      </p:to>
                                    </p:set>
                                    <p:animEffect transition="in" filter="wipe(up)">
                                      <p:cBhvr>
                                        <p:cTn id="10" dur="750"/>
                                        <p:tgtEl>
                                          <p:spTgt spid="192"/>
                                        </p:tgtEl>
                                      </p:cBhvr>
                                    </p:animEffect>
                                  </p:childTnLst>
                                </p:cTn>
                              </p:par>
                            </p:childTnLst>
                          </p:cTn>
                        </p:par>
                        <p:par>
                          <p:cTn id="11" fill="hold">
                            <p:stCondLst>
                              <p:cond delay="2350"/>
                            </p:stCondLst>
                            <p:childTnLst>
                              <p:par>
                                <p:cTn id="12" presetID="10" presetClass="entr" presetSubtype="0"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
                                        <p:tgtEl>
                                          <p:spTgt spid="50"/>
                                        </p:tgtEl>
                                      </p:cBhvr>
                                    </p:animEffect>
                                  </p:childTnLst>
                                </p:cTn>
                              </p:par>
                              <p:par>
                                <p:cTn id="15" presetID="9" presetClass="emph" presetSubtype="0" grpId="0" nodeType="withEffect">
                                  <p:stCondLst>
                                    <p:cond delay="0"/>
                                  </p:stCondLst>
                                  <p:childTnLst>
                                    <p:set>
                                      <p:cBhvr rctx="PPT">
                                        <p:cTn id="16" dur="indefinite"/>
                                        <p:tgtEl>
                                          <p:spTgt spid="43"/>
                                        </p:tgtEl>
                                        <p:attrNameLst>
                                          <p:attrName>style.opacity</p:attrName>
                                        </p:attrNameLst>
                                      </p:cBhvr>
                                      <p:to>
                                        <p:strVal val="0.25"/>
                                      </p:to>
                                    </p:set>
                                    <p:animEffect filter="image" prLst="opacity: 0.25">
                                      <p:cBhvr rctx="IE">
                                        <p:cTn id="17" dur="indefinite"/>
                                        <p:tgtEl>
                                          <p:spTgt spid="43"/>
                                        </p:tgtEl>
                                      </p:cBhvr>
                                    </p:animEffect>
                                  </p:childTnLst>
                                </p:cTn>
                              </p:par>
                              <p:par>
                                <p:cTn id="18" presetID="9" presetClass="emph" presetSubtype="0" grpId="0" nodeType="withEffect">
                                  <p:stCondLst>
                                    <p:cond delay="0"/>
                                  </p:stCondLst>
                                  <p:childTnLst>
                                    <p:set>
                                      <p:cBhvr rctx="PPT">
                                        <p:cTn id="19" dur="indefinite"/>
                                        <p:tgtEl>
                                          <p:spTgt spid="41"/>
                                        </p:tgtEl>
                                        <p:attrNameLst>
                                          <p:attrName>style.opacity</p:attrName>
                                        </p:attrNameLst>
                                      </p:cBhvr>
                                      <p:to>
                                        <p:strVal val="0.25"/>
                                      </p:to>
                                    </p:set>
                                    <p:animEffect filter="image" prLst="opacity: 0.25">
                                      <p:cBhvr rctx="IE">
                                        <p:cTn id="20" dur="indefinite"/>
                                        <p:tgtEl>
                                          <p:spTgt spid="41"/>
                                        </p:tgtEl>
                                      </p:cBhvr>
                                    </p:animEffect>
                                  </p:childTnLst>
                                </p:cTn>
                              </p:par>
                              <p:par>
                                <p:cTn id="21" presetID="9" presetClass="emph" presetSubtype="0" grpId="0" nodeType="withEffect">
                                  <p:stCondLst>
                                    <p:cond delay="0"/>
                                  </p:stCondLst>
                                  <p:childTnLst>
                                    <p:set>
                                      <p:cBhvr rctx="PPT">
                                        <p:cTn id="22" dur="indefinite"/>
                                        <p:tgtEl>
                                          <p:spTgt spid="42"/>
                                        </p:tgtEl>
                                        <p:attrNameLst>
                                          <p:attrName>style.opacity</p:attrName>
                                        </p:attrNameLst>
                                      </p:cBhvr>
                                      <p:to>
                                        <p:strVal val="0.25"/>
                                      </p:to>
                                    </p:set>
                                    <p:animEffect filter="image" prLst="opacity: 0.25">
                                      <p:cBhvr rctx="IE">
                                        <p:cTn id="23" dur="indefinite"/>
                                        <p:tgtEl>
                                          <p:spTgt spid="42"/>
                                        </p:tgtEl>
                                      </p:cBhvr>
                                    </p:animEffect>
                                  </p:childTnLst>
                                </p:cTn>
                              </p:par>
                              <p:par>
                                <p:cTn id="24" presetID="9" presetClass="emph" presetSubtype="0" nodeType="withEffect">
                                  <p:stCondLst>
                                    <p:cond delay="0"/>
                                  </p:stCondLst>
                                  <p:childTnLst>
                                    <p:set>
                                      <p:cBhvr rctx="PPT">
                                        <p:cTn id="25" dur="indefinite"/>
                                        <p:tgtEl>
                                          <p:spTgt spid="33"/>
                                        </p:tgtEl>
                                        <p:attrNameLst>
                                          <p:attrName>style.opacity</p:attrName>
                                        </p:attrNameLst>
                                      </p:cBhvr>
                                      <p:to>
                                        <p:strVal val="0.25"/>
                                      </p:to>
                                    </p:set>
                                    <p:animEffect filter="image" prLst="opacity: 0.25">
                                      <p:cBhvr rctx="IE">
                                        <p:cTn id="26" dur="indefinite"/>
                                        <p:tgtEl>
                                          <p:spTgt spid="33"/>
                                        </p:tgtEl>
                                      </p:cBhvr>
                                    </p:animEffect>
                                  </p:childTnLst>
                                </p:cTn>
                              </p:par>
                              <p:par>
                                <p:cTn id="27" presetID="9" presetClass="emph" presetSubtype="0" grpId="0" nodeType="withEffect">
                                  <p:stCondLst>
                                    <p:cond delay="0"/>
                                  </p:stCondLst>
                                  <p:childTnLst>
                                    <p:set>
                                      <p:cBhvr rctx="PPT">
                                        <p:cTn id="28" dur="indefinite"/>
                                        <p:tgtEl>
                                          <p:spTgt spid="40"/>
                                        </p:tgtEl>
                                        <p:attrNameLst>
                                          <p:attrName>style.opacity</p:attrName>
                                        </p:attrNameLst>
                                      </p:cBhvr>
                                      <p:to>
                                        <p:strVal val="0.25"/>
                                      </p:to>
                                    </p:set>
                                    <p:animEffect filter="image" prLst="opacity: 0.25">
                                      <p:cBhvr rctx="IE">
                                        <p:cTn id="29" dur="indefinite"/>
                                        <p:tgtEl>
                                          <p:spTgt spid="40"/>
                                        </p:tgtEl>
                                      </p:cBhvr>
                                    </p:animEffect>
                                  </p:childTnLst>
                                </p:cTn>
                              </p:par>
                            </p:childTnLst>
                          </p:cTn>
                        </p:par>
                        <p:par>
                          <p:cTn id="30" fill="hold">
                            <p:stCondLst>
                              <p:cond delay="2400"/>
                            </p:stCondLst>
                            <p:childTnLst>
                              <p:par>
                                <p:cTn id="31" presetID="8" presetClass="emph" presetSubtype="0" decel="25000" fill="hold" nodeType="afterEffect">
                                  <p:stCondLst>
                                    <p:cond delay="0"/>
                                  </p:stCondLst>
                                  <p:childTnLst>
                                    <p:animRot by="-5160000">
                                      <p:cBhvr>
                                        <p:cTn id="32" dur="1000" fill="hold"/>
                                        <p:tgtEl>
                                          <p:spTgt spid="50"/>
                                        </p:tgtEl>
                                        <p:attrNameLst>
                                          <p:attrName>r</p:attrName>
                                        </p:attrNameLst>
                                      </p:cBhvr>
                                    </p:animRot>
                                  </p:childTnLst>
                                </p:cTn>
                              </p:par>
                            </p:childTnLst>
                          </p:cTn>
                        </p:par>
                        <p:par>
                          <p:cTn id="33" fill="hold">
                            <p:stCondLst>
                              <p:cond delay="3400"/>
                            </p:stCondLst>
                            <p:childTnLst>
                              <p:par>
                                <p:cTn id="34" presetID="10" presetClass="exit" presetSubtype="0" fill="hold" nodeType="afterEffect">
                                  <p:stCondLst>
                                    <p:cond delay="0"/>
                                  </p:stCondLst>
                                  <p:childTnLst>
                                    <p:animEffect transition="out" filter="fad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right)">
                                      <p:cBhvr>
                                        <p:cTn id="41" dur="500"/>
                                        <p:tgtEl>
                                          <p:spTgt spid="63"/>
                                        </p:tgtEl>
                                      </p:cBhvr>
                                    </p:animEffect>
                                  </p:childTnLst>
                                </p:cTn>
                              </p:par>
                              <p:par>
                                <p:cTn id="42" presetID="22" presetClass="entr" presetSubtype="8" fill="hold" grpId="0" nodeType="withEffect">
                                  <p:stCondLst>
                                    <p:cond delay="30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7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500"/>
                                        <p:tgtEl>
                                          <p:spTgt spid="58"/>
                                        </p:tgtEl>
                                      </p:cBhvr>
                                    </p:animEffec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0" grpId="0" animBg="1"/>
      <p:bldP spid="41" grpId="0"/>
      <p:bldP spid="43" grpId="0"/>
      <p:bldP spid="57" grpId="0"/>
      <p:bldP spid="7" grpId="0" animBg="1"/>
      <p:bldP spid="59" grpId="0"/>
      <p:bldP spid="60" grpId="0"/>
      <p:bldP spid="61" grpId="0"/>
      <p:bldP spid="62" grpId="0"/>
      <p:bldP spid="63" grpId="0" animBg="1"/>
      <p:bldP spid="64" grpId="0"/>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FEC3DF79-5A15-4C85-8F0A-0A97C6713430}"/>
              </a:ext>
            </a:extLst>
          </p:cNvPr>
          <p:cNvGrpSpPr/>
          <p:nvPr/>
        </p:nvGrpSpPr>
        <p:grpSpPr>
          <a:xfrm>
            <a:off x="4339702" y="2377099"/>
            <a:ext cx="3953581" cy="1581432"/>
            <a:chOff x="2600997" y="4275033"/>
            <a:chExt cx="3953581" cy="1581432"/>
          </a:xfrm>
        </p:grpSpPr>
        <p:sp>
          <p:nvSpPr>
            <p:cNvPr id="180" name="Rectangle 179">
              <a:extLst>
                <a:ext uri="{FF2B5EF4-FFF2-40B4-BE49-F238E27FC236}">
                  <a16:creationId xmlns:a16="http://schemas.microsoft.com/office/drawing/2014/main" id="{628182C2-8DE7-4D55-A51B-A06E181041AB}"/>
                </a:ext>
              </a:extLst>
            </p:cNvPr>
            <p:cNvSpPr/>
            <p:nvPr/>
          </p:nvSpPr>
          <p:spPr>
            <a:xfrm>
              <a:off x="2600997" y="5461107"/>
              <a:ext cx="395358" cy="395358"/>
            </a:xfrm>
            <a:prstGeom prst="rect">
              <a:avLst/>
            </a:prstGeom>
            <a:solidFill>
              <a:srgbClr val="08408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A4595588-56A3-45D0-BF8A-A32153504C59}"/>
                </a:ext>
              </a:extLst>
            </p:cNvPr>
            <p:cNvSpPr/>
            <p:nvPr/>
          </p:nvSpPr>
          <p:spPr>
            <a:xfrm>
              <a:off x="2996355"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009AB371-66B3-4057-B2C9-5C0C894F126F}"/>
                </a:ext>
              </a:extLst>
            </p:cNvPr>
            <p:cNvSpPr/>
            <p:nvPr/>
          </p:nvSpPr>
          <p:spPr>
            <a:xfrm>
              <a:off x="3391713"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363474F7-4401-4D4C-802D-37239BB00AB7}"/>
                </a:ext>
              </a:extLst>
            </p:cNvPr>
            <p:cNvSpPr/>
            <p:nvPr/>
          </p:nvSpPr>
          <p:spPr>
            <a:xfrm>
              <a:off x="3787071" y="5461107"/>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D61CC7E3-E384-42DA-AAE5-6133C303F319}"/>
                </a:ext>
              </a:extLst>
            </p:cNvPr>
            <p:cNvSpPr/>
            <p:nvPr/>
          </p:nvSpPr>
          <p:spPr>
            <a:xfrm>
              <a:off x="4182429" y="5461107"/>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A0428463-BE3C-4BC8-AE7E-E6390E7F87E9}"/>
                </a:ext>
              </a:extLst>
            </p:cNvPr>
            <p:cNvSpPr/>
            <p:nvPr/>
          </p:nvSpPr>
          <p:spPr>
            <a:xfrm>
              <a:off x="4577788" y="5461107"/>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12FD2B4F-A7F2-4ADF-A4B4-155D9B8B3847}"/>
                </a:ext>
              </a:extLst>
            </p:cNvPr>
            <p:cNvSpPr/>
            <p:nvPr/>
          </p:nvSpPr>
          <p:spPr>
            <a:xfrm>
              <a:off x="4973146" y="5461107"/>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205B84A0-BF78-4807-9B48-0A0E895ED3F6}"/>
                </a:ext>
              </a:extLst>
            </p:cNvPr>
            <p:cNvSpPr/>
            <p:nvPr/>
          </p:nvSpPr>
          <p:spPr>
            <a:xfrm>
              <a:off x="5368504" y="5461107"/>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FBDDF374-AFDD-4B22-A500-F5991CEC85EF}"/>
                </a:ext>
              </a:extLst>
            </p:cNvPr>
            <p:cNvSpPr/>
            <p:nvPr/>
          </p:nvSpPr>
          <p:spPr>
            <a:xfrm>
              <a:off x="5763862" y="5461107"/>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6179F716-F6D0-411C-BDC3-93B859204053}"/>
                </a:ext>
              </a:extLst>
            </p:cNvPr>
            <p:cNvSpPr/>
            <p:nvPr/>
          </p:nvSpPr>
          <p:spPr>
            <a:xfrm>
              <a:off x="6159220" y="5461107"/>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B185FAA3-C735-4794-AF10-FC82F07D4300}"/>
                </a:ext>
              </a:extLst>
            </p:cNvPr>
            <p:cNvSpPr/>
            <p:nvPr/>
          </p:nvSpPr>
          <p:spPr>
            <a:xfrm>
              <a:off x="2600997" y="5065749"/>
              <a:ext cx="395358" cy="395358"/>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4DB7ED4D-3E5B-4FAF-9537-2CC83BA3C688}"/>
                </a:ext>
              </a:extLst>
            </p:cNvPr>
            <p:cNvSpPr/>
            <p:nvPr/>
          </p:nvSpPr>
          <p:spPr>
            <a:xfrm>
              <a:off x="2996355" y="5065749"/>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F7A0800F-023D-4787-AA36-149296E42AC8}"/>
                </a:ext>
              </a:extLst>
            </p:cNvPr>
            <p:cNvSpPr/>
            <p:nvPr/>
          </p:nvSpPr>
          <p:spPr>
            <a:xfrm>
              <a:off x="3391713" y="5065749"/>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DE7FD37C-CF60-4AFC-AFDE-EBEC2293542C}"/>
                </a:ext>
              </a:extLst>
            </p:cNvPr>
            <p:cNvSpPr/>
            <p:nvPr/>
          </p:nvSpPr>
          <p:spPr>
            <a:xfrm>
              <a:off x="3787071" y="5065749"/>
              <a:ext cx="395358" cy="395358"/>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Rectangle 193">
              <a:extLst>
                <a:ext uri="{FF2B5EF4-FFF2-40B4-BE49-F238E27FC236}">
                  <a16:creationId xmlns:a16="http://schemas.microsoft.com/office/drawing/2014/main" id="{BC2745C6-ACD3-406A-852E-C660EA74A222}"/>
                </a:ext>
              </a:extLst>
            </p:cNvPr>
            <p:cNvSpPr/>
            <p:nvPr/>
          </p:nvSpPr>
          <p:spPr>
            <a:xfrm>
              <a:off x="4182429" y="5065749"/>
              <a:ext cx="395358" cy="395358"/>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Rectangle 194">
              <a:extLst>
                <a:ext uri="{FF2B5EF4-FFF2-40B4-BE49-F238E27FC236}">
                  <a16:creationId xmlns:a16="http://schemas.microsoft.com/office/drawing/2014/main" id="{BC8F7942-97C7-4F62-AFB6-9B12501DA100}"/>
                </a:ext>
              </a:extLst>
            </p:cNvPr>
            <p:cNvSpPr/>
            <p:nvPr/>
          </p:nvSpPr>
          <p:spPr>
            <a:xfrm>
              <a:off x="4577788" y="5065749"/>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Rectangle 195">
              <a:extLst>
                <a:ext uri="{FF2B5EF4-FFF2-40B4-BE49-F238E27FC236}">
                  <a16:creationId xmlns:a16="http://schemas.microsoft.com/office/drawing/2014/main" id="{08B28DFB-D4F7-4B5B-BA8A-E276EAC06EBF}"/>
                </a:ext>
              </a:extLst>
            </p:cNvPr>
            <p:cNvSpPr/>
            <p:nvPr/>
          </p:nvSpPr>
          <p:spPr>
            <a:xfrm>
              <a:off x="4973146" y="5065749"/>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Rectangle 196">
              <a:extLst>
                <a:ext uri="{FF2B5EF4-FFF2-40B4-BE49-F238E27FC236}">
                  <a16:creationId xmlns:a16="http://schemas.microsoft.com/office/drawing/2014/main" id="{94DD4EF4-1D42-4FD9-B3D9-63E94593DA3F}"/>
                </a:ext>
              </a:extLst>
            </p:cNvPr>
            <p:cNvSpPr/>
            <p:nvPr/>
          </p:nvSpPr>
          <p:spPr>
            <a:xfrm>
              <a:off x="5368504" y="5065749"/>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E6AC4286-8C52-4429-984E-D27A03200F56}"/>
                </a:ext>
              </a:extLst>
            </p:cNvPr>
            <p:cNvSpPr/>
            <p:nvPr/>
          </p:nvSpPr>
          <p:spPr>
            <a:xfrm>
              <a:off x="5763862" y="5065749"/>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D70C7B9D-A75F-4266-BF3B-45C1727C9350}"/>
                </a:ext>
              </a:extLst>
            </p:cNvPr>
            <p:cNvSpPr/>
            <p:nvPr/>
          </p:nvSpPr>
          <p:spPr>
            <a:xfrm>
              <a:off x="6159220" y="5065749"/>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3EF6F3F5-BA84-4A74-9FFD-AC5001C6C57E}"/>
                </a:ext>
              </a:extLst>
            </p:cNvPr>
            <p:cNvSpPr/>
            <p:nvPr/>
          </p:nvSpPr>
          <p:spPr>
            <a:xfrm>
              <a:off x="2600997" y="4670391"/>
              <a:ext cx="395358" cy="395358"/>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0FA1B77E-E5B8-4A27-82C3-8C1B8DA2F5D8}"/>
                </a:ext>
              </a:extLst>
            </p:cNvPr>
            <p:cNvSpPr/>
            <p:nvPr/>
          </p:nvSpPr>
          <p:spPr>
            <a:xfrm>
              <a:off x="2996355" y="4670391"/>
              <a:ext cx="395358" cy="395358"/>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17D1297B-F8A0-42D5-9356-268E14792894}"/>
                </a:ext>
              </a:extLst>
            </p:cNvPr>
            <p:cNvSpPr/>
            <p:nvPr/>
          </p:nvSpPr>
          <p:spPr>
            <a:xfrm>
              <a:off x="3391713"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24DE3AAD-95B0-4E38-A927-B0ABC09E5D4A}"/>
                </a:ext>
              </a:extLst>
            </p:cNvPr>
            <p:cNvSpPr/>
            <p:nvPr/>
          </p:nvSpPr>
          <p:spPr>
            <a:xfrm>
              <a:off x="3787071" y="4670391"/>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Rectangle 203">
              <a:extLst>
                <a:ext uri="{FF2B5EF4-FFF2-40B4-BE49-F238E27FC236}">
                  <a16:creationId xmlns:a16="http://schemas.microsoft.com/office/drawing/2014/main" id="{96E7506A-4B7B-4A06-8D91-90DE87A46B9B}"/>
                </a:ext>
              </a:extLst>
            </p:cNvPr>
            <p:cNvSpPr/>
            <p:nvPr/>
          </p:nvSpPr>
          <p:spPr>
            <a:xfrm>
              <a:off x="4182429" y="4670391"/>
              <a:ext cx="395358" cy="395358"/>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5695C9D7-DD1F-4E24-B027-8006986EA6FE}"/>
                </a:ext>
              </a:extLst>
            </p:cNvPr>
            <p:cNvSpPr/>
            <p:nvPr/>
          </p:nvSpPr>
          <p:spPr>
            <a:xfrm>
              <a:off x="4577788" y="4670391"/>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Rectangle 205">
              <a:extLst>
                <a:ext uri="{FF2B5EF4-FFF2-40B4-BE49-F238E27FC236}">
                  <a16:creationId xmlns:a16="http://schemas.microsoft.com/office/drawing/2014/main" id="{21A396BC-D7C7-4714-86FF-0137F8AABB19}"/>
                </a:ext>
              </a:extLst>
            </p:cNvPr>
            <p:cNvSpPr/>
            <p:nvPr/>
          </p:nvSpPr>
          <p:spPr>
            <a:xfrm>
              <a:off x="4973146"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Rectangle 206">
              <a:extLst>
                <a:ext uri="{FF2B5EF4-FFF2-40B4-BE49-F238E27FC236}">
                  <a16:creationId xmlns:a16="http://schemas.microsoft.com/office/drawing/2014/main" id="{5600FA4B-E128-4B8A-AED5-C49D276CBEC9}"/>
                </a:ext>
              </a:extLst>
            </p:cNvPr>
            <p:cNvSpPr/>
            <p:nvPr/>
          </p:nvSpPr>
          <p:spPr>
            <a:xfrm>
              <a:off x="5368504" y="4670391"/>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4A5A626E-6A08-46E7-8C97-A9B43D83B774}"/>
                </a:ext>
              </a:extLst>
            </p:cNvPr>
            <p:cNvSpPr/>
            <p:nvPr/>
          </p:nvSpPr>
          <p:spPr>
            <a:xfrm>
              <a:off x="5763862" y="4670391"/>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Rectangle 208">
              <a:extLst>
                <a:ext uri="{FF2B5EF4-FFF2-40B4-BE49-F238E27FC236}">
                  <a16:creationId xmlns:a16="http://schemas.microsoft.com/office/drawing/2014/main" id="{23AEFB1E-28BB-439E-902B-54F7DB4F4C96}"/>
                </a:ext>
              </a:extLst>
            </p:cNvPr>
            <p:cNvSpPr/>
            <p:nvPr/>
          </p:nvSpPr>
          <p:spPr>
            <a:xfrm>
              <a:off x="6159220" y="4670391"/>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E1F03B4E-4F96-44C5-86DB-7CBF920456EC}"/>
                </a:ext>
              </a:extLst>
            </p:cNvPr>
            <p:cNvSpPr/>
            <p:nvPr/>
          </p:nvSpPr>
          <p:spPr>
            <a:xfrm>
              <a:off x="2600997"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9C7CE4DA-BE66-4457-9EF5-9097D08D2F4E}"/>
                </a:ext>
              </a:extLst>
            </p:cNvPr>
            <p:cNvSpPr/>
            <p:nvPr/>
          </p:nvSpPr>
          <p:spPr>
            <a:xfrm>
              <a:off x="2996355"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8A85B3A6-D4F3-4790-94EC-EC6B100DB624}"/>
                </a:ext>
              </a:extLst>
            </p:cNvPr>
            <p:cNvSpPr/>
            <p:nvPr/>
          </p:nvSpPr>
          <p:spPr>
            <a:xfrm>
              <a:off x="3391713"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2E151CBF-A85C-43A8-9C16-EC8C6D491457}"/>
                </a:ext>
              </a:extLst>
            </p:cNvPr>
            <p:cNvSpPr/>
            <p:nvPr/>
          </p:nvSpPr>
          <p:spPr>
            <a:xfrm>
              <a:off x="3787071" y="4275033"/>
              <a:ext cx="395358" cy="395358"/>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2B573398-4CC6-4664-AC16-C411D921E5B7}"/>
                </a:ext>
              </a:extLst>
            </p:cNvPr>
            <p:cNvSpPr/>
            <p:nvPr/>
          </p:nvSpPr>
          <p:spPr>
            <a:xfrm>
              <a:off x="4182429"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1E16DCEB-96B2-4697-B293-FAAC24271AFD}"/>
                </a:ext>
              </a:extLst>
            </p:cNvPr>
            <p:cNvSpPr/>
            <p:nvPr/>
          </p:nvSpPr>
          <p:spPr>
            <a:xfrm>
              <a:off x="4577788" y="4275033"/>
              <a:ext cx="395358" cy="395358"/>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9CA8C35D-B4B8-44CB-8DEF-0495B4D432C2}"/>
                </a:ext>
              </a:extLst>
            </p:cNvPr>
            <p:cNvSpPr/>
            <p:nvPr/>
          </p:nvSpPr>
          <p:spPr>
            <a:xfrm>
              <a:off x="4973146" y="4275033"/>
              <a:ext cx="395358" cy="395358"/>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57D4498D-8BB0-4DE0-8BBE-26B127B11A5D}"/>
                </a:ext>
              </a:extLst>
            </p:cNvPr>
            <p:cNvSpPr/>
            <p:nvPr/>
          </p:nvSpPr>
          <p:spPr>
            <a:xfrm>
              <a:off x="5368504" y="4275033"/>
              <a:ext cx="395358" cy="395358"/>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7E4401FA-13BF-4905-A127-5487D6953375}"/>
                </a:ext>
              </a:extLst>
            </p:cNvPr>
            <p:cNvSpPr/>
            <p:nvPr/>
          </p:nvSpPr>
          <p:spPr>
            <a:xfrm>
              <a:off x="5763862" y="4275033"/>
              <a:ext cx="395358" cy="395358"/>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FCFAA656-ECE2-481C-8E60-FF354344C29C}"/>
                </a:ext>
              </a:extLst>
            </p:cNvPr>
            <p:cNvSpPr/>
            <p:nvPr/>
          </p:nvSpPr>
          <p:spPr>
            <a:xfrm>
              <a:off x="6159220" y="4275033"/>
              <a:ext cx="395358" cy="395358"/>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 name="Content Placeholder 2">
            <a:extLst>
              <a:ext uri="{FF2B5EF4-FFF2-40B4-BE49-F238E27FC236}">
                <a16:creationId xmlns:a16="http://schemas.microsoft.com/office/drawing/2014/main" id="{23AED8FA-E32A-4A79-9E16-250FEDA4E158}"/>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50A8D5F-7A10-4D19-B2BD-04FE5CA3B31F}" type="slidenum">
              <a:rPr lang="en-US" smtClean="0"/>
              <a:pPr/>
              <a:t>25</a:t>
            </a:fld>
            <a:endParaRPr lang="en-US" dirty="0"/>
          </a:p>
        </p:txBody>
      </p:sp>
      <p:sp>
        <p:nvSpPr>
          <p:cNvPr id="2" name="Title 1"/>
          <p:cNvSpPr>
            <a:spLocks noGrp="1"/>
          </p:cNvSpPr>
          <p:nvPr>
            <p:ph type="title"/>
          </p:nvPr>
        </p:nvSpPr>
        <p:spPr/>
        <p:txBody>
          <a:bodyPr/>
          <a:lstStyle/>
          <a:p>
            <a:r>
              <a:rPr lang="en-CA" sz="4000" dirty="0"/>
              <a:t>HMM </a:t>
            </a:r>
            <a:r>
              <a:rPr lang="en-CA" sz="4800" dirty="0">
                <a:latin typeface="Quicksand" panose="02070303000000060000" pitchFamily="18" charset="0"/>
              </a:rPr>
              <a:t>&amp;</a:t>
            </a:r>
            <a:r>
              <a:rPr lang="en-CA" sz="4000" dirty="0"/>
              <a:t> Covariates</a:t>
            </a:r>
          </a:p>
        </p:txBody>
      </p:sp>
      <p:sp>
        <p:nvSpPr>
          <p:cNvPr id="97" name="Rounded Rectangle 96"/>
          <p:cNvSpPr/>
          <p:nvPr/>
        </p:nvSpPr>
        <p:spPr>
          <a:xfrm>
            <a:off x="5080585" y="5393276"/>
            <a:ext cx="591463" cy="591463"/>
          </a:xfrm>
          <a:prstGeom prst="roundRect">
            <a:avLst>
              <a:gd name="adj" fmla="val 50000"/>
            </a:avLst>
          </a:prstGeom>
          <a:solidFill>
            <a:srgbClr val="0868AC"/>
          </a:solidFill>
          <a:ln w="28575">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ounded Rectangle 97"/>
          <p:cNvSpPr/>
          <p:nvPr/>
        </p:nvSpPr>
        <p:spPr>
          <a:xfrm rot="2700000">
            <a:off x="6494032" y="5393276"/>
            <a:ext cx="591463" cy="591463"/>
          </a:xfrm>
          <a:prstGeom prst="roundRect">
            <a:avLst>
              <a:gd name="adj" fmla="val 24453"/>
            </a:avLst>
          </a:prstGeom>
          <a:solidFill>
            <a:srgbClr val="D7301F"/>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9" name="Straight Arrow Connector 98"/>
          <p:cNvCxnSpPr/>
          <p:nvPr/>
        </p:nvCxnSpPr>
        <p:spPr>
          <a:xfrm flipH="1">
            <a:off x="5840265" y="5751442"/>
            <a:ext cx="493385" cy="0"/>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5810709" y="5581836"/>
            <a:ext cx="505784" cy="0"/>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sp>
        <p:nvSpPr>
          <p:cNvPr id="101" name="Arc 50"/>
          <p:cNvSpPr>
            <a:spLocks noChangeAspect="1" noEditPoints="1" noChangeArrowheads="1" noChangeShapeType="1"/>
          </p:cNvSpPr>
          <p:nvPr/>
        </p:nvSpPr>
        <p:spPr bwMode="auto">
          <a:xfrm rot="8113418">
            <a:off x="4673354" y="5495208"/>
            <a:ext cx="406359" cy="406477"/>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4081"/>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dirty="0"/>
          </a:p>
        </p:txBody>
      </p:sp>
      <p:sp>
        <p:nvSpPr>
          <p:cNvPr id="102" name="Arc 50"/>
          <p:cNvSpPr>
            <a:spLocks noChangeAspect="1" noEditPoints="1" noChangeArrowheads="1" noChangeShapeType="1"/>
          </p:cNvSpPr>
          <p:nvPr/>
        </p:nvSpPr>
        <p:spPr bwMode="auto">
          <a:xfrm rot="8113418" flipH="1" flipV="1">
            <a:off x="7112290" y="5480809"/>
            <a:ext cx="406359" cy="406477"/>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4081"/>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79" name="Content Placeholder 2"/>
          <p:cNvSpPr txBox="1">
            <a:spLocks/>
          </p:cNvSpPr>
          <p:nvPr/>
        </p:nvSpPr>
        <p:spPr>
          <a:xfrm>
            <a:off x="1475649" y="5422071"/>
            <a:ext cx="2824506"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Markov chain:</a:t>
            </a:r>
          </a:p>
        </p:txBody>
      </p:sp>
      <p:sp>
        <p:nvSpPr>
          <p:cNvPr id="80" name="Content Placeholder 2"/>
          <p:cNvSpPr txBox="1">
            <a:spLocks/>
          </p:cNvSpPr>
          <p:nvPr/>
        </p:nvSpPr>
        <p:spPr>
          <a:xfrm>
            <a:off x="1475649" y="2903492"/>
            <a:ext cx="2824506"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t>Habitat Data:</a:t>
            </a:r>
          </a:p>
        </p:txBody>
      </p:sp>
      <p:grpSp>
        <p:nvGrpSpPr>
          <p:cNvPr id="131" name="Group 130">
            <a:extLst>
              <a:ext uri="{FF2B5EF4-FFF2-40B4-BE49-F238E27FC236}">
                <a16:creationId xmlns:a16="http://schemas.microsoft.com/office/drawing/2014/main" id="{524B08B8-BA69-C54E-8A5E-D59C77CDEADA}"/>
              </a:ext>
            </a:extLst>
          </p:cNvPr>
          <p:cNvGrpSpPr/>
          <p:nvPr/>
        </p:nvGrpSpPr>
        <p:grpSpPr>
          <a:xfrm>
            <a:off x="4380580" y="2848566"/>
            <a:ext cx="3640533" cy="796063"/>
            <a:chOff x="2868641" y="1039089"/>
            <a:chExt cx="3543310" cy="700501"/>
          </a:xfrm>
        </p:grpSpPr>
        <p:cxnSp>
          <p:nvCxnSpPr>
            <p:cNvPr id="132" name="Straight Arrow Connector 131">
              <a:extLst>
                <a:ext uri="{FF2B5EF4-FFF2-40B4-BE49-F238E27FC236}">
                  <a16:creationId xmlns:a16="http://schemas.microsoft.com/office/drawing/2014/main" id="{45690AEE-E809-3A48-8FFC-CD5C01DEE5FC}"/>
                </a:ext>
              </a:extLst>
            </p:cNvPr>
            <p:cNvCxnSpPr>
              <a:cxnSpLocks/>
            </p:cNvCxnSpPr>
            <p:nvPr/>
          </p:nvCxnSpPr>
          <p:spPr>
            <a:xfrm>
              <a:off x="4404731" y="1488687"/>
              <a:ext cx="412596" cy="250903"/>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D518D7B-C14F-5148-9835-33F070136A84}"/>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3875E1B-47AA-D14E-98D0-6EE0815C260B}"/>
                </a:ext>
              </a:extLst>
            </p:cNvPr>
            <p:cNvCxnSpPr>
              <a:cxnSpLocks/>
            </p:cNvCxnSpPr>
            <p:nvPr/>
          </p:nvCxnSpPr>
          <p:spPr>
            <a:xfrm flipH="1">
              <a:off x="4404731" y="1212294"/>
              <a:ext cx="58843" cy="276394"/>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8DBD7B3-E7A1-C441-9DCE-16D28EB946EC}"/>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37CAC2A-BF85-824D-8ADB-26FF1C12646C}"/>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C1517A7-952E-014B-BE27-9698F5F93A99}"/>
                </a:ext>
              </a:extLst>
            </p:cNvPr>
            <p:cNvCxnSpPr>
              <a:cxnSpLocks/>
            </p:cNvCxnSpPr>
            <p:nvPr/>
          </p:nvCxnSpPr>
          <p:spPr>
            <a:xfrm flipV="1">
              <a:off x="5363735" y="1440532"/>
              <a:ext cx="671725" cy="287908"/>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E81A543-EDE8-314D-B883-4219CCB9D82C}"/>
                </a:ext>
              </a:extLst>
            </p:cNvPr>
            <p:cNvCxnSpPr>
              <a:cxnSpLocks/>
            </p:cNvCxnSpPr>
            <p:nvPr/>
          </p:nvCxnSpPr>
          <p:spPr>
            <a:xfrm flipV="1">
              <a:off x="6035460" y="1149588"/>
              <a:ext cx="376491" cy="284589"/>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81517E3-59C7-104D-B2CB-BB08BED91240}"/>
                </a:ext>
              </a:extLst>
            </p:cNvPr>
            <p:cNvCxnSpPr>
              <a:cxnSpLocks/>
            </p:cNvCxnSpPr>
            <p:nvPr/>
          </p:nvCxnSpPr>
          <p:spPr>
            <a:xfrm>
              <a:off x="4817327" y="1728438"/>
              <a:ext cx="546408" cy="0"/>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264F099-88B9-714F-B6D6-B7692E7836F4}"/>
                </a:ext>
              </a:extLst>
            </p:cNvPr>
            <p:cNvCxnSpPr>
              <a:cxnSpLocks/>
            </p:cNvCxnSpPr>
            <p:nvPr/>
          </p:nvCxnSpPr>
          <p:spPr>
            <a:xfrm>
              <a:off x="2868641" y="1039089"/>
              <a:ext cx="524872" cy="0"/>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AE5D22F-1E27-AD49-ACED-327742ECBBAF}"/>
                </a:ext>
              </a:extLst>
            </p:cNvPr>
            <p:cNvCxnSpPr>
              <a:cxnSpLocks/>
            </p:cNvCxnSpPr>
            <p:nvPr/>
          </p:nvCxnSpPr>
          <p:spPr>
            <a:xfrm>
              <a:off x="3393513" y="1039089"/>
              <a:ext cx="431925" cy="173205"/>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sp>
        <p:nvSpPr>
          <p:cNvPr id="34" name="Freeform 33"/>
          <p:cNvSpPr/>
          <p:nvPr/>
        </p:nvSpPr>
        <p:spPr>
          <a:xfrm>
            <a:off x="4541737" y="2974137"/>
            <a:ext cx="1519608" cy="2047477"/>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0 w 1529039"/>
              <a:gd name="connsiteY0" fmla="*/ 0 h 2250582"/>
              <a:gd name="connsiteX1" fmla="*/ 1529039 w 1529039"/>
              <a:gd name="connsiteY1" fmla="*/ 2250582 h 2250582"/>
              <a:gd name="connsiteX0" fmla="*/ 0 w 1544914"/>
              <a:gd name="connsiteY0" fmla="*/ 0 h 2277570"/>
              <a:gd name="connsiteX1" fmla="*/ 1544914 w 1544914"/>
              <a:gd name="connsiteY1" fmla="*/ 2277570 h 2277570"/>
              <a:gd name="connsiteX0" fmla="*/ 0 w 1541739"/>
              <a:gd name="connsiteY0" fmla="*/ 0 h 2280745"/>
              <a:gd name="connsiteX1" fmla="*/ 1541739 w 1541739"/>
              <a:gd name="connsiteY1" fmla="*/ 2280745 h 2280745"/>
              <a:gd name="connsiteX0" fmla="*/ 0 w 1540151"/>
              <a:gd name="connsiteY0" fmla="*/ 0 h 2283920"/>
              <a:gd name="connsiteX1" fmla="*/ 1540151 w 1540151"/>
              <a:gd name="connsiteY1" fmla="*/ 2283920 h 2283920"/>
              <a:gd name="connsiteX0" fmla="*/ 0 w 1538564"/>
              <a:gd name="connsiteY0" fmla="*/ 0 h 2283920"/>
              <a:gd name="connsiteX1" fmla="*/ 1538564 w 1538564"/>
              <a:gd name="connsiteY1" fmla="*/ 2283920 h 2283920"/>
              <a:gd name="connsiteX0" fmla="*/ 0 w 1538564"/>
              <a:gd name="connsiteY0" fmla="*/ 0 h 2283920"/>
              <a:gd name="connsiteX1" fmla="*/ 1538564 w 1538564"/>
              <a:gd name="connsiteY1" fmla="*/ 2283920 h 2283920"/>
            </a:gdLst>
            <a:ahLst/>
            <a:cxnLst>
              <a:cxn ang="0">
                <a:pos x="connsiteX0" y="connsiteY0"/>
              </a:cxn>
              <a:cxn ang="0">
                <a:pos x="connsiteX1" y="connsiteY1"/>
              </a:cxn>
            </a:cxnLst>
            <a:rect l="l" t="t" r="r" b="b"/>
            <a:pathLst>
              <a:path w="1538564" h="2283920">
                <a:moveTo>
                  <a:pt x="0" y="0"/>
                </a:moveTo>
                <a:cubicBezTo>
                  <a:pt x="2432" y="2769"/>
                  <a:pt x="1528188" y="1403267"/>
                  <a:pt x="1538564" y="2283920"/>
                </a:cubicBezTo>
              </a:path>
            </a:pathLst>
          </a:custGeom>
          <a:noFill/>
          <a:ln w="38100">
            <a:solidFill>
              <a:srgbClr val="2B8CB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p:cNvGrpSpPr/>
          <p:nvPr/>
        </p:nvGrpSpPr>
        <p:grpSpPr>
          <a:xfrm>
            <a:off x="4664924" y="4759581"/>
            <a:ext cx="2796198" cy="522044"/>
            <a:chOff x="3142821" y="4446819"/>
            <a:chExt cx="2796198" cy="834860"/>
          </a:xfrm>
          <a:effectLst>
            <a:outerShdw blurRad="50800" dist="38100" dir="2700000" algn="tl" rotWithShape="0">
              <a:prstClr val="black">
                <a:alpha val="40000"/>
              </a:prstClr>
            </a:outerShdw>
          </a:effectLst>
        </p:grpSpPr>
        <p:sp>
          <p:nvSpPr>
            <p:cNvPr id="12" name="Right Brace 11"/>
            <p:cNvSpPr/>
            <p:nvPr/>
          </p:nvSpPr>
          <p:spPr>
            <a:xfrm rot="5400000" flipH="1">
              <a:off x="4412791" y="3755451"/>
              <a:ext cx="258896" cy="2793560"/>
            </a:xfrm>
            <a:prstGeom prst="rightBrace">
              <a:avLst>
                <a:gd name="adj1" fmla="val 118512"/>
                <a:gd name="adj2" fmla="val 50000"/>
              </a:avLst>
            </a:prstGeom>
            <a:ln w="38100">
              <a:solidFill>
                <a:srgbClr val="2B8CB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9" name="Right Brace 148"/>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54" name="Freeform 153"/>
          <p:cNvSpPr/>
          <p:nvPr/>
        </p:nvSpPr>
        <p:spPr>
          <a:xfrm>
            <a:off x="6064429" y="3452682"/>
            <a:ext cx="45719" cy="1647730"/>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1535416 w 1535418"/>
              <a:gd name="connsiteY0" fmla="*/ 0 h 1922909"/>
              <a:gd name="connsiteX1" fmla="*/ 0 w 1535418"/>
              <a:gd name="connsiteY1" fmla="*/ 1922909 h 1922909"/>
              <a:gd name="connsiteX0" fmla="*/ 40571 w 40671"/>
              <a:gd name="connsiteY0" fmla="*/ 0 h 1875201"/>
              <a:gd name="connsiteX1" fmla="*/ 0 w 40671"/>
              <a:gd name="connsiteY1" fmla="*/ 1875201 h 1875201"/>
              <a:gd name="connsiteX0" fmla="*/ 40571 w 40671"/>
              <a:gd name="connsiteY0" fmla="*/ 0 h 1890246"/>
              <a:gd name="connsiteX1" fmla="*/ 0 w 40671"/>
              <a:gd name="connsiteY1" fmla="*/ 1890246 h 1890246"/>
              <a:gd name="connsiteX0" fmla="*/ 40571 w 40671"/>
              <a:gd name="connsiteY0" fmla="*/ 0 h 1883560"/>
              <a:gd name="connsiteX1" fmla="*/ 0 w 40671"/>
              <a:gd name="connsiteY1" fmla="*/ 1883560 h 1883560"/>
              <a:gd name="connsiteX0" fmla="*/ 13583 w 13844"/>
              <a:gd name="connsiteY0" fmla="*/ 0 h 1888323"/>
              <a:gd name="connsiteX1" fmla="*/ 0 w 13844"/>
              <a:gd name="connsiteY1" fmla="*/ 1888323 h 1888323"/>
              <a:gd name="connsiteX0" fmla="*/ 38983 w 39087"/>
              <a:gd name="connsiteY0" fmla="*/ 0 h 1874036"/>
              <a:gd name="connsiteX1" fmla="*/ 0 w 39087"/>
              <a:gd name="connsiteY1" fmla="*/ 1874036 h 1874036"/>
              <a:gd name="connsiteX0" fmla="*/ 38983 w 39087"/>
              <a:gd name="connsiteY0" fmla="*/ 0 h 1877211"/>
              <a:gd name="connsiteX1" fmla="*/ 0 w 39087"/>
              <a:gd name="connsiteY1" fmla="*/ 1877211 h 1877211"/>
              <a:gd name="connsiteX0" fmla="*/ 40571 w 40671"/>
              <a:gd name="connsiteY0" fmla="*/ 0 h 1877211"/>
              <a:gd name="connsiteX1" fmla="*/ 0 w 40671"/>
              <a:gd name="connsiteY1" fmla="*/ 1877211 h 1877211"/>
              <a:gd name="connsiteX0" fmla="*/ 38983 w 39087"/>
              <a:gd name="connsiteY0" fmla="*/ 0 h 1877211"/>
              <a:gd name="connsiteX1" fmla="*/ 0 w 39087"/>
              <a:gd name="connsiteY1" fmla="*/ 1877211 h 1877211"/>
              <a:gd name="connsiteX0" fmla="*/ 40369 w 40452"/>
              <a:gd name="connsiteY0" fmla="*/ 0 h 1877211"/>
              <a:gd name="connsiteX1" fmla="*/ 1386 w 40452"/>
              <a:gd name="connsiteY1" fmla="*/ 1877211 h 1877211"/>
              <a:gd name="connsiteX0" fmla="*/ 40027 w 40112"/>
              <a:gd name="connsiteY0" fmla="*/ 0 h 1877211"/>
              <a:gd name="connsiteX1" fmla="*/ 1044 w 40112"/>
              <a:gd name="connsiteY1" fmla="*/ 1877211 h 1877211"/>
              <a:gd name="connsiteX0" fmla="*/ 41585 w 41668"/>
              <a:gd name="connsiteY0" fmla="*/ 0 h 1877211"/>
              <a:gd name="connsiteX1" fmla="*/ 1014 w 41668"/>
              <a:gd name="connsiteY1" fmla="*/ 1877211 h 1877211"/>
              <a:gd name="connsiteX0" fmla="*/ 40822 w 40913"/>
              <a:gd name="connsiteY0" fmla="*/ 0 h 1877211"/>
              <a:gd name="connsiteX1" fmla="*/ 251 w 40913"/>
              <a:gd name="connsiteY1" fmla="*/ 1877211 h 1877211"/>
              <a:gd name="connsiteX0" fmla="*/ 35550 w 35652"/>
              <a:gd name="connsiteY0" fmla="*/ 0 h 1490247"/>
              <a:gd name="connsiteX1" fmla="*/ 279 w 35652"/>
              <a:gd name="connsiteY1" fmla="*/ 1490247 h 1490247"/>
              <a:gd name="connsiteX0" fmla="*/ 35550 w 35652"/>
              <a:gd name="connsiteY0" fmla="*/ 0 h 1498198"/>
              <a:gd name="connsiteX1" fmla="*/ 279 w 35652"/>
              <a:gd name="connsiteY1" fmla="*/ 1498198 h 1498198"/>
            </a:gdLst>
            <a:ahLst/>
            <a:cxnLst>
              <a:cxn ang="0">
                <a:pos x="connsiteX0" y="connsiteY0"/>
              </a:cxn>
              <a:cxn ang="0">
                <a:pos x="connsiteX1" y="connsiteY1"/>
              </a:cxn>
            </a:cxnLst>
            <a:rect l="l" t="t" r="r" b="b"/>
            <a:pathLst>
              <a:path w="35652" h="1498198">
                <a:moveTo>
                  <a:pt x="35550" y="0"/>
                </a:moveTo>
                <a:cubicBezTo>
                  <a:pt x="37982" y="2769"/>
                  <a:pt x="-3794" y="1045180"/>
                  <a:pt x="279" y="1498198"/>
                </a:cubicBezTo>
              </a:path>
            </a:pathLst>
          </a:custGeom>
          <a:noFill/>
          <a:ln w="38100">
            <a:solidFill>
              <a:srgbClr val="FFFF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0" name="Group 219">
            <a:extLst>
              <a:ext uri="{FF2B5EF4-FFF2-40B4-BE49-F238E27FC236}">
                <a16:creationId xmlns:a16="http://schemas.microsoft.com/office/drawing/2014/main" id="{F0C2F909-32F6-4F0B-B2BD-76BE8D730605}"/>
              </a:ext>
            </a:extLst>
          </p:cNvPr>
          <p:cNvGrpSpPr/>
          <p:nvPr/>
        </p:nvGrpSpPr>
        <p:grpSpPr>
          <a:xfrm>
            <a:off x="5806649" y="3050448"/>
            <a:ext cx="274973" cy="306877"/>
            <a:chOff x="4259766" y="1218649"/>
            <a:chExt cx="267630" cy="270038"/>
          </a:xfrm>
        </p:grpSpPr>
        <p:cxnSp>
          <p:nvCxnSpPr>
            <p:cNvPr id="221" name="Straight Arrow Connector 220">
              <a:extLst>
                <a:ext uri="{FF2B5EF4-FFF2-40B4-BE49-F238E27FC236}">
                  <a16:creationId xmlns:a16="http://schemas.microsoft.com/office/drawing/2014/main" id="{4BB7AE74-BBA0-4911-BEF4-7B012F1F03FB}"/>
                </a:ext>
              </a:extLst>
            </p:cNvPr>
            <p:cNvCxnSpPr>
              <a:cxnSpLocks/>
            </p:cNvCxnSpPr>
            <p:nvPr/>
          </p:nvCxnSpPr>
          <p:spPr>
            <a:xfrm flipH="1">
              <a:off x="4404731" y="1218649"/>
              <a:ext cx="68313" cy="270038"/>
            </a:xfrm>
            <a:prstGeom prst="straightConnector1">
              <a:avLst/>
            </a:prstGeom>
            <a:ln w="31750">
              <a:solidFill>
                <a:srgbClr val="FF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4E2BB363-31A8-4F0E-99AD-48E88A1C7957}"/>
                </a:ext>
              </a:extLst>
            </p:cNvPr>
            <p:cNvCxnSpPr>
              <a:cxnSpLocks/>
            </p:cNvCxnSpPr>
            <p:nvPr/>
          </p:nvCxnSpPr>
          <p:spPr>
            <a:xfrm flipH="1" flipV="1">
              <a:off x="4473043" y="1218649"/>
              <a:ext cx="54353" cy="177279"/>
            </a:xfrm>
            <a:prstGeom prst="straightConnector1">
              <a:avLst/>
            </a:prstGeom>
            <a:ln w="31750">
              <a:solidFill>
                <a:srgbClr val="FF0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A52E808D-5A54-4B44-B75F-AB8BB9822CED}"/>
                </a:ext>
              </a:extLst>
            </p:cNvPr>
            <p:cNvCxnSpPr>
              <a:cxnSpLocks/>
            </p:cNvCxnSpPr>
            <p:nvPr/>
          </p:nvCxnSpPr>
          <p:spPr>
            <a:xfrm flipV="1">
              <a:off x="4259766" y="1393902"/>
              <a:ext cx="267629" cy="46631"/>
            </a:xfrm>
            <a:prstGeom prst="straightConnector1">
              <a:avLst/>
            </a:prstGeom>
            <a:ln w="31750">
              <a:solidFill>
                <a:srgbClr val="FF0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4665771" y="4760665"/>
            <a:ext cx="2796198" cy="520959"/>
            <a:chOff x="3142821" y="4446819"/>
            <a:chExt cx="2796198" cy="834860"/>
          </a:xfrm>
          <a:effectLst>
            <a:outerShdw blurRad="50800" dist="38100" dir="2700000" algn="tl" rotWithShape="0">
              <a:prstClr val="black">
                <a:alpha val="40000"/>
              </a:prstClr>
            </a:outerShdw>
          </a:effectLst>
        </p:grpSpPr>
        <p:sp>
          <p:nvSpPr>
            <p:cNvPr id="152" name="Right Brace 151"/>
            <p:cNvSpPr/>
            <p:nvPr/>
          </p:nvSpPr>
          <p:spPr>
            <a:xfrm rot="5400000" flipH="1">
              <a:off x="4412791" y="3755451"/>
              <a:ext cx="258896" cy="2793560"/>
            </a:xfrm>
            <a:prstGeom prst="rightBrace">
              <a:avLst>
                <a:gd name="adj1" fmla="val 118512"/>
                <a:gd name="adj2" fmla="val 50000"/>
              </a:avLst>
            </a:prstGeom>
            <a:ln w="381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3" name="Right Brace 152"/>
            <p:cNvSpPr/>
            <p:nvPr/>
          </p:nvSpPr>
          <p:spPr>
            <a:xfrm rot="16200000" flipH="1">
              <a:off x="4410153" y="3179487"/>
              <a:ext cx="258896" cy="2793560"/>
            </a:xfrm>
            <a:prstGeom prst="rightBrace">
              <a:avLst>
                <a:gd name="adj1" fmla="val 118512"/>
                <a:gd name="adj2" fmla="val 50000"/>
              </a:avLst>
            </a:prstGeom>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pic>
        <p:nvPicPr>
          <p:cNvPr id="224" name="Picture 223" descr="Timeline&#10;&#10;Description automatically generated">
            <a:extLst>
              <a:ext uri="{FF2B5EF4-FFF2-40B4-BE49-F238E27FC236}">
                <a16:creationId xmlns:a16="http://schemas.microsoft.com/office/drawing/2014/main" id="{D9AF3A15-3E08-436E-8244-5C9CDDC702B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871" t="53240" r="51548" b="29859"/>
          <a:stretch/>
        </p:blipFill>
        <p:spPr>
          <a:xfrm>
            <a:off x="5903248" y="737757"/>
            <a:ext cx="2235707" cy="1026600"/>
          </a:xfrm>
          <a:prstGeom prst="rect">
            <a:avLst/>
          </a:prstGeom>
        </p:spPr>
      </p:pic>
    </p:spTree>
    <p:extLst>
      <p:ext uri="{BB962C8B-B14F-4D97-AF65-F5344CB8AC3E}">
        <p14:creationId xmlns:p14="http://schemas.microsoft.com/office/powerpoint/2010/main" val="33570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800"/>
                                        <p:tgtEl>
                                          <p:spTgt spid="34"/>
                                        </p:tgtEl>
                                      </p:cBhvr>
                                    </p:animEffect>
                                  </p:childTnLst>
                                </p:cTn>
                              </p:par>
                              <p:par>
                                <p:cTn id="8" presetID="6" presetClass="entr" presetSubtype="32" fill="hold" nodeType="withEffect">
                                  <p:stCondLst>
                                    <p:cond delay="680"/>
                                  </p:stCondLst>
                                  <p:childTnLst>
                                    <p:set>
                                      <p:cBhvr>
                                        <p:cTn id="9" dur="1" fill="hold">
                                          <p:stCondLst>
                                            <p:cond delay="0"/>
                                          </p:stCondLst>
                                        </p:cTn>
                                        <p:tgtEl>
                                          <p:spTgt spid="24"/>
                                        </p:tgtEl>
                                        <p:attrNameLst>
                                          <p:attrName>style.visibility</p:attrName>
                                        </p:attrNameLst>
                                      </p:cBhvr>
                                      <p:to>
                                        <p:strVal val="visible"/>
                                      </p:to>
                                    </p:set>
                                    <p:animEffect transition="in" filter="circle(out)">
                                      <p:cBhvr>
                                        <p:cTn id="10" dur="800"/>
                                        <p:tgtEl>
                                          <p:spTgt spid="24"/>
                                        </p:tgtEl>
                                      </p:cBhvr>
                                    </p:animEffect>
                                  </p:childTnLst>
                                </p:cTn>
                              </p:par>
                              <p:par>
                                <p:cTn id="11" presetID="6" presetClass="emph" presetSubtype="0" fill="hold" grpId="0" nodeType="withEffect">
                                  <p:stCondLst>
                                    <p:cond delay="1200"/>
                                  </p:stCondLst>
                                  <p:childTnLst>
                                    <p:animScale>
                                      <p:cBhvr>
                                        <p:cTn id="12" dur="500" fill="hold"/>
                                        <p:tgtEl>
                                          <p:spTgt spid="101"/>
                                        </p:tgtEl>
                                      </p:cBhvr>
                                      <p:by x="120000" y="120000"/>
                                    </p:animScale>
                                  </p:childTnLst>
                                </p:cTn>
                              </p:par>
                              <p:par>
                                <p:cTn id="13" presetID="6" presetClass="emph" presetSubtype="0" fill="hold" nodeType="withEffect">
                                  <p:stCondLst>
                                    <p:cond delay="1200"/>
                                  </p:stCondLst>
                                  <p:childTnLst>
                                    <p:animScale>
                                      <p:cBhvr>
                                        <p:cTn id="14" dur="500" fill="hold"/>
                                        <p:tgtEl>
                                          <p:spTgt spid="99"/>
                                        </p:tgtEl>
                                      </p:cBhvr>
                                      <p:by x="120000" y="120000"/>
                                    </p:animScale>
                                  </p:childTnLst>
                                </p:cTn>
                              </p:par>
                              <p:par>
                                <p:cTn id="15" presetID="6" presetClass="emph" presetSubtype="0" fill="hold" nodeType="withEffect">
                                  <p:stCondLst>
                                    <p:cond delay="1200"/>
                                  </p:stCondLst>
                                  <p:childTnLst>
                                    <p:animScale>
                                      <p:cBhvr>
                                        <p:cTn id="16" dur="500" fill="hold"/>
                                        <p:tgtEl>
                                          <p:spTgt spid="100"/>
                                        </p:tgtEl>
                                      </p:cBhvr>
                                      <p:by x="70000" y="70000"/>
                                    </p:animScale>
                                  </p:childTnLst>
                                </p:cTn>
                              </p:par>
                              <p:par>
                                <p:cTn id="17" presetID="6" presetClass="emph" presetSubtype="0" fill="hold" grpId="0" nodeType="withEffect">
                                  <p:stCondLst>
                                    <p:cond delay="1200"/>
                                  </p:stCondLst>
                                  <p:childTnLst>
                                    <p:animScale>
                                      <p:cBhvr>
                                        <p:cTn id="18" dur="500" fill="hold"/>
                                        <p:tgtEl>
                                          <p:spTgt spid="102"/>
                                        </p:tgtEl>
                                      </p:cBhvr>
                                      <p:by x="70000" y="70000"/>
                                    </p:animScale>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34"/>
                                        </p:tgtEl>
                                      </p:cBhvr>
                                    </p:animEffect>
                                    <p:set>
                                      <p:cBhvr>
                                        <p:cTn id="23" dur="1" fill="hold">
                                          <p:stCondLst>
                                            <p:cond delay="499"/>
                                          </p:stCondLst>
                                        </p:cTn>
                                        <p:tgtEl>
                                          <p:spTgt spid="34"/>
                                        </p:tgtEl>
                                        <p:attrNameLst>
                                          <p:attrName>style.visibility</p:attrName>
                                        </p:attrNameLst>
                                      </p:cBhvr>
                                      <p:to>
                                        <p:strVal val="hidden"/>
                                      </p:to>
                                    </p:set>
                                  </p:childTnLst>
                                </p:cTn>
                              </p:par>
                              <p:par>
                                <p:cTn id="24" presetID="22" presetClass="entr" presetSubtype="1"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wipe(up)">
                                      <p:cBhvr>
                                        <p:cTn id="26" dur="800"/>
                                        <p:tgtEl>
                                          <p:spTgt spid="154"/>
                                        </p:tgtEl>
                                      </p:cBhvr>
                                    </p:animEffect>
                                  </p:childTnLst>
                                </p:cTn>
                              </p:par>
                              <p:par>
                                <p:cTn id="27" presetID="6" presetClass="entr" presetSubtype="32" fill="hold" nodeType="withEffect">
                                  <p:stCondLst>
                                    <p:cond delay="680"/>
                                  </p:stCondLst>
                                  <p:childTnLst>
                                    <p:set>
                                      <p:cBhvr>
                                        <p:cTn id="28" dur="1" fill="hold">
                                          <p:stCondLst>
                                            <p:cond delay="0"/>
                                          </p:stCondLst>
                                        </p:cTn>
                                        <p:tgtEl>
                                          <p:spTgt spid="151"/>
                                        </p:tgtEl>
                                        <p:attrNameLst>
                                          <p:attrName>style.visibility</p:attrName>
                                        </p:attrNameLst>
                                      </p:cBhvr>
                                      <p:to>
                                        <p:strVal val="visible"/>
                                      </p:to>
                                    </p:set>
                                    <p:animEffect transition="in" filter="circle(out)">
                                      <p:cBhvr>
                                        <p:cTn id="29" dur="800"/>
                                        <p:tgtEl>
                                          <p:spTgt spid="151"/>
                                        </p:tgtEl>
                                      </p:cBhvr>
                                    </p:animEffect>
                                  </p:childTnLst>
                                </p:cTn>
                              </p:par>
                              <p:par>
                                <p:cTn id="30" presetID="6" presetClass="exit" presetSubtype="32" fill="hold" nodeType="withEffect">
                                  <p:stCondLst>
                                    <p:cond delay="680"/>
                                  </p:stCondLst>
                                  <p:childTnLst>
                                    <p:animEffect transition="out" filter="circle(out)">
                                      <p:cBhvr>
                                        <p:cTn id="31" dur="800"/>
                                        <p:tgtEl>
                                          <p:spTgt spid="24"/>
                                        </p:tgtEl>
                                      </p:cBhvr>
                                    </p:animEffect>
                                    <p:set>
                                      <p:cBhvr>
                                        <p:cTn id="32" dur="1" fill="hold">
                                          <p:stCondLst>
                                            <p:cond delay="799"/>
                                          </p:stCondLst>
                                        </p:cTn>
                                        <p:tgtEl>
                                          <p:spTgt spid="24"/>
                                        </p:tgtEl>
                                        <p:attrNameLst>
                                          <p:attrName>style.visibility</p:attrName>
                                        </p:attrNameLst>
                                      </p:cBhvr>
                                      <p:to>
                                        <p:strVal val="hidden"/>
                                      </p:to>
                                    </p:set>
                                  </p:childTnLst>
                                </p:cTn>
                              </p:par>
                              <p:par>
                                <p:cTn id="33" presetID="6" presetClass="emph" presetSubtype="0" fill="hold" grpId="1" nodeType="withEffect">
                                  <p:stCondLst>
                                    <p:cond delay="1200"/>
                                  </p:stCondLst>
                                  <p:childTnLst>
                                    <p:animScale>
                                      <p:cBhvr>
                                        <p:cTn id="34" dur="750" fill="hold"/>
                                        <p:tgtEl>
                                          <p:spTgt spid="101"/>
                                        </p:tgtEl>
                                      </p:cBhvr>
                                      <p:by x="50000" y="50000"/>
                                    </p:animScale>
                                  </p:childTnLst>
                                </p:cTn>
                              </p:par>
                              <p:par>
                                <p:cTn id="35" presetID="6" presetClass="emph" presetSubtype="0" fill="hold" nodeType="withEffect">
                                  <p:stCondLst>
                                    <p:cond delay="1200"/>
                                  </p:stCondLst>
                                  <p:childTnLst>
                                    <p:animScale>
                                      <p:cBhvr>
                                        <p:cTn id="36" dur="750" fill="hold"/>
                                        <p:tgtEl>
                                          <p:spTgt spid="99"/>
                                        </p:tgtEl>
                                      </p:cBhvr>
                                      <p:by x="50000" y="50000"/>
                                    </p:animScale>
                                  </p:childTnLst>
                                </p:cTn>
                              </p:par>
                              <p:par>
                                <p:cTn id="37" presetID="6" presetClass="emph" presetSubtype="0" fill="hold" nodeType="withEffect">
                                  <p:stCondLst>
                                    <p:cond delay="1200"/>
                                  </p:stCondLst>
                                  <p:childTnLst>
                                    <p:animScale>
                                      <p:cBhvr>
                                        <p:cTn id="38" dur="750" fill="hold"/>
                                        <p:tgtEl>
                                          <p:spTgt spid="100"/>
                                        </p:tgtEl>
                                      </p:cBhvr>
                                      <p:by x="160000" y="100000"/>
                                    </p:animScale>
                                  </p:childTnLst>
                                </p:cTn>
                              </p:par>
                              <p:par>
                                <p:cTn id="39" presetID="6" presetClass="emph" presetSubtype="0" fill="hold" grpId="1" nodeType="withEffect">
                                  <p:stCondLst>
                                    <p:cond delay="1200"/>
                                  </p:stCondLst>
                                  <p:childTnLst>
                                    <p:animScale>
                                      <p:cBhvr>
                                        <p:cTn id="40" dur="750" fill="hold"/>
                                        <p:tgtEl>
                                          <p:spTgt spid="102"/>
                                        </p:tgtEl>
                                      </p:cBhvr>
                                      <p:by x="160000" y="1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34" grpId="0" animBg="1"/>
      <p:bldP spid="34" grpId="1" animBg="1"/>
      <p:bldP spid="1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a:clrChange>
              <a:clrFrom>
                <a:srgbClr val="FFFFFF"/>
              </a:clrFrom>
              <a:clrTo>
                <a:srgbClr val="FFFFFF">
                  <a:alpha val="0"/>
                </a:srgbClr>
              </a:clrTo>
            </a:clrChange>
          </a:blip>
          <a:srcRect t="22368" r="23031" b="-1"/>
          <a:stretch/>
        </p:blipFill>
        <p:spPr>
          <a:xfrm>
            <a:off x="3097036" y="4888523"/>
            <a:ext cx="2837771" cy="1677166"/>
          </a:xfrm>
          <a:prstGeom prst="rect">
            <a:avLst/>
          </a:prstGeom>
          <a:ln w="28575">
            <a:solidFill>
              <a:schemeClr val="tx1"/>
            </a:solidFill>
          </a:ln>
        </p:spPr>
      </p:pic>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3</a:t>
            </a:fld>
            <a:endParaRPr lang="en-US" dirty="0"/>
          </a:p>
        </p:txBody>
      </p:sp>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p:txBody>
          <a:bodyPr/>
          <a:lstStyle/>
          <a:p>
            <a:r>
              <a:rPr lang="en-CA" dirty="0"/>
              <a:t>Movement modelling</a:t>
            </a:r>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433636" y="1318916"/>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433636" y="3157434"/>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433636" y="4995951"/>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157434"/>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1318916"/>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00" t="4545" r="15800" b="12704"/>
          <a:stretch/>
        </p:blipFill>
        <p:spPr bwMode="auto">
          <a:xfrm>
            <a:off x="3097036" y="3049187"/>
            <a:ext cx="1732872" cy="172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rotWithShape="1">
          <a:blip r:embed="rId5">
            <a:clrChange>
              <a:clrFrom>
                <a:srgbClr val="FFFFFF"/>
              </a:clrFrom>
              <a:clrTo>
                <a:srgbClr val="FFFFFF">
                  <a:alpha val="0"/>
                </a:srgbClr>
              </a:clrTo>
            </a:clrChange>
          </a:blip>
          <a:srcRect l="1650" t="1552" r="961" b="1301"/>
          <a:stretch/>
        </p:blipFill>
        <p:spPr>
          <a:xfrm>
            <a:off x="8750444" y="1167695"/>
            <a:ext cx="202682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3098699"/>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a:srcRect l="-3323" t="-672" r="-3663" b="672"/>
          <a:stretch/>
        </p:blipFill>
        <p:spPr>
          <a:xfrm>
            <a:off x="3097036" y="1209851"/>
            <a:ext cx="1770970" cy="1728000"/>
          </a:xfrm>
          <a:prstGeom prst="rect">
            <a:avLst/>
          </a:prstGeom>
          <a:ln w="28575">
            <a:solidFill>
              <a:schemeClr val="tx1"/>
            </a:solidFill>
          </a:ln>
        </p:spPr>
      </p:pic>
    </p:spTree>
    <p:extLst>
      <p:ext uri="{BB962C8B-B14F-4D97-AF65-F5344CB8AC3E}">
        <p14:creationId xmlns:p14="http://schemas.microsoft.com/office/powerpoint/2010/main" val="237740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20B438-202A-4A2A-8DB6-E3108D78AEE2}"/>
              </a:ext>
            </a:extLst>
          </p:cNvPr>
          <p:cNvPicPr>
            <a:picLocks noChangeAspect="1"/>
          </p:cNvPicPr>
          <p:nvPr/>
        </p:nvPicPr>
        <p:blipFill rotWithShape="1">
          <a:blip r:embed="rId2">
            <a:clrChange>
              <a:clrFrom>
                <a:srgbClr val="FFFFFF"/>
              </a:clrFrom>
              <a:clrTo>
                <a:srgbClr val="FFFFFF">
                  <a:alpha val="0"/>
                </a:srgbClr>
              </a:clrTo>
            </a:clrChange>
          </a:blip>
          <a:srcRect l="226" t="327" r="877" b="315"/>
          <a:stretch/>
        </p:blipFill>
        <p:spPr>
          <a:xfrm rot="20669389">
            <a:off x="284977" y="2657140"/>
            <a:ext cx="5932206" cy="4435280"/>
          </a:xfrm>
          <a:prstGeom prst="rect">
            <a:avLst/>
          </a:prstGeom>
        </p:spPr>
      </p:pic>
      <p:sp>
        <p:nvSpPr>
          <p:cNvPr id="3" name="Slide Number Placeholder 2">
            <a:extLst>
              <a:ext uri="{FF2B5EF4-FFF2-40B4-BE49-F238E27FC236}">
                <a16:creationId xmlns:a16="http://schemas.microsoft.com/office/drawing/2014/main" id="{8B1669B1-B66F-41D3-B0DD-EA4AB5CA83FE}"/>
              </a:ext>
            </a:extLst>
          </p:cNvPr>
          <p:cNvSpPr>
            <a:spLocks noGrp="1"/>
          </p:cNvSpPr>
          <p:nvPr>
            <p:ph type="sldNum" sz="quarter" idx="12"/>
          </p:nvPr>
        </p:nvSpPr>
        <p:spPr/>
        <p:txBody>
          <a:bodyPr/>
          <a:lstStyle/>
          <a:p>
            <a:fld id="{E50A8D5F-7A10-4D19-B2BD-04FE5CA3B31F}" type="slidenum">
              <a:rPr lang="en-US" smtClean="0"/>
              <a:pPr/>
              <a:t>4</a:t>
            </a:fld>
            <a:endParaRPr lang="en-US" dirty="0"/>
          </a:p>
        </p:txBody>
      </p:sp>
      <p:sp>
        <p:nvSpPr>
          <p:cNvPr id="4" name="Title 3">
            <a:extLst>
              <a:ext uri="{FF2B5EF4-FFF2-40B4-BE49-F238E27FC236}">
                <a16:creationId xmlns:a16="http://schemas.microsoft.com/office/drawing/2014/main" id="{B7D59E9D-2018-483B-AEE2-4683785058B3}"/>
              </a:ext>
            </a:extLst>
          </p:cNvPr>
          <p:cNvSpPr>
            <a:spLocks noGrp="1"/>
          </p:cNvSpPr>
          <p:nvPr>
            <p:ph type="title"/>
          </p:nvPr>
        </p:nvSpPr>
        <p:spPr/>
        <p:txBody>
          <a:bodyPr/>
          <a:lstStyle/>
          <a:p>
            <a:r>
              <a:rPr lang="en-CA" dirty="0"/>
              <a:t>Hidden Markov models: Motivation</a:t>
            </a:r>
            <a:endParaRPr lang="en-US" dirty="0"/>
          </a:p>
        </p:txBody>
      </p:sp>
      <p:pic>
        <p:nvPicPr>
          <p:cNvPr id="6" name="Picture 5">
            <a:extLst>
              <a:ext uri="{FF2B5EF4-FFF2-40B4-BE49-F238E27FC236}">
                <a16:creationId xmlns:a16="http://schemas.microsoft.com/office/drawing/2014/main" id="{0BC4D732-3EC2-4F3C-AC0A-4D28F2625F6E}"/>
              </a:ext>
            </a:extLst>
          </p:cNvPr>
          <p:cNvPicPr>
            <a:picLocks noChangeAspect="1"/>
          </p:cNvPicPr>
          <p:nvPr/>
        </p:nvPicPr>
        <p:blipFill rotWithShape="1">
          <a:blip r:embed="rId3">
            <a:clrChange>
              <a:clrFrom>
                <a:srgbClr val="FFFFFF"/>
              </a:clrFrom>
              <a:clrTo>
                <a:srgbClr val="FFFFFF">
                  <a:alpha val="0"/>
                </a:srgbClr>
              </a:clrTo>
            </a:clrChange>
          </a:blip>
          <a:srcRect l="394" t="474" r="394" b="474"/>
          <a:stretch/>
        </p:blipFill>
        <p:spPr>
          <a:xfrm rot="20669389">
            <a:off x="288594" y="2658633"/>
            <a:ext cx="5949778" cy="4421666"/>
          </a:xfrm>
          <a:prstGeom prst="rect">
            <a:avLst/>
          </a:prstGeom>
        </p:spPr>
      </p:pic>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a:xfrm>
            <a:off x="623947" y="1431144"/>
            <a:ext cx="7300853" cy="4726088"/>
          </a:xfrm>
        </p:spPr>
        <p:txBody>
          <a:bodyPr/>
          <a:lstStyle/>
          <a:p>
            <a:r>
              <a:rPr lang="en-CA" dirty="0"/>
              <a:t>Underlying biological process is hidden</a:t>
            </a:r>
          </a:p>
          <a:p>
            <a:pPr lvl="1"/>
            <a:r>
              <a:rPr lang="en-CA" dirty="0"/>
              <a:t>Observation is conditional on latent process</a:t>
            </a:r>
          </a:p>
          <a:p>
            <a:pPr lvl="2"/>
            <a:r>
              <a:rPr lang="en-CA" dirty="0"/>
              <a:t>Population size vs sample</a:t>
            </a:r>
          </a:p>
          <a:p>
            <a:pPr lvl="2"/>
            <a:r>
              <a:rPr lang="en-CA" dirty="0"/>
              <a:t>Behaviour state vs location data</a:t>
            </a:r>
          </a:p>
          <a:p>
            <a:r>
              <a:rPr lang="en-CA" dirty="0"/>
              <a:t>Latent process is autocorrelated</a:t>
            </a:r>
          </a:p>
          <a:p>
            <a:pPr lvl="2"/>
            <a:r>
              <a:rPr lang="en-CA" dirty="0"/>
              <a:t>State at one time depends on the previous time</a:t>
            </a:r>
          </a:p>
          <a:p>
            <a:pPr lvl="2"/>
            <a:endParaRPr lang="en-CA" dirty="0"/>
          </a:p>
        </p:txBody>
      </p:sp>
      <p:pic>
        <p:nvPicPr>
          <p:cNvPr id="13" name="Picture 12">
            <a:extLst>
              <a:ext uri="{FF2B5EF4-FFF2-40B4-BE49-F238E27FC236}">
                <a16:creationId xmlns:a16="http://schemas.microsoft.com/office/drawing/2014/main" id="{829F8C49-FD4F-4639-83A3-3CB0F5B38529}"/>
              </a:ext>
            </a:extLst>
          </p:cNvPr>
          <p:cNvPicPr>
            <a:picLocks noChangeAspect="1"/>
          </p:cNvPicPr>
          <p:nvPr/>
        </p:nvPicPr>
        <p:blipFill>
          <a:blip r:embed="rId4"/>
          <a:stretch>
            <a:fillRect/>
          </a:stretch>
        </p:blipFill>
        <p:spPr>
          <a:xfrm flipH="1">
            <a:off x="6252725" y="5878657"/>
            <a:ext cx="618424" cy="322370"/>
          </a:xfrm>
          <a:prstGeom prst="rect">
            <a:avLst/>
          </a:prstGeom>
          <a:ln>
            <a:noFill/>
          </a:ln>
        </p:spPr>
      </p:pic>
      <p:sp>
        <p:nvSpPr>
          <p:cNvPr id="14" name="Isosceles Triangle 13">
            <a:extLst>
              <a:ext uri="{FF2B5EF4-FFF2-40B4-BE49-F238E27FC236}">
                <a16:creationId xmlns:a16="http://schemas.microsoft.com/office/drawing/2014/main" id="{E1A4B2F9-F262-4162-A952-88185527C10F}"/>
              </a:ext>
            </a:extLst>
          </p:cNvPr>
          <p:cNvSpPr/>
          <p:nvPr/>
        </p:nvSpPr>
        <p:spPr>
          <a:xfrm rot="5400000">
            <a:off x="7136474"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E58F1CD6-8304-4C5E-8402-BBAB43584586}"/>
              </a:ext>
            </a:extLst>
          </p:cNvPr>
          <p:cNvSpPr/>
          <p:nvPr/>
        </p:nvSpPr>
        <p:spPr>
          <a:xfrm rot="5400000">
            <a:off x="839296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BC4351DD-F864-44D5-89D2-F415E7934FCA}"/>
              </a:ext>
            </a:extLst>
          </p:cNvPr>
          <p:cNvSpPr/>
          <p:nvPr/>
        </p:nvSpPr>
        <p:spPr>
          <a:xfrm rot="5400000">
            <a:off x="966649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01F8FF43-86F6-4032-879D-9FC049AF46E9}"/>
              </a:ext>
            </a:extLst>
          </p:cNvPr>
          <p:cNvSpPr/>
          <p:nvPr/>
        </p:nvSpPr>
        <p:spPr>
          <a:xfrm rot="5400000">
            <a:off x="1094002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63D2F00A-D05F-44C6-B3D0-36EB7DA02085}"/>
              </a:ext>
            </a:extLst>
          </p:cNvPr>
          <p:cNvPicPr>
            <a:picLocks noChangeAspect="1"/>
          </p:cNvPicPr>
          <p:nvPr/>
        </p:nvPicPr>
        <p:blipFill>
          <a:blip r:embed="rId4"/>
          <a:stretch>
            <a:fillRect/>
          </a:stretch>
        </p:blipFill>
        <p:spPr>
          <a:xfrm flipH="1">
            <a:off x="7509213" y="5878657"/>
            <a:ext cx="618424" cy="322370"/>
          </a:xfrm>
          <a:prstGeom prst="rect">
            <a:avLst/>
          </a:prstGeom>
          <a:ln>
            <a:noFill/>
          </a:ln>
        </p:spPr>
      </p:pic>
      <p:pic>
        <p:nvPicPr>
          <p:cNvPr id="19" name="Picture 18">
            <a:extLst>
              <a:ext uri="{FF2B5EF4-FFF2-40B4-BE49-F238E27FC236}">
                <a16:creationId xmlns:a16="http://schemas.microsoft.com/office/drawing/2014/main" id="{0600C0D3-BCC0-4122-B208-70BDCFC2EE94}"/>
              </a:ext>
            </a:extLst>
          </p:cNvPr>
          <p:cNvPicPr>
            <a:picLocks noChangeAspect="1"/>
          </p:cNvPicPr>
          <p:nvPr/>
        </p:nvPicPr>
        <p:blipFill>
          <a:blip r:embed="rId4"/>
          <a:stretch>
            <a:fillRect/>
          </a:stretch>
        </p:blipFill>
        <p:spPr>
          <a:xfrm flipH="1">
            <a:off x="11312757" y="5878657"/>
            <a:ext cx="618424" cy="322370"/>
          </a:xfrm>
          <a:prstGeom prst="rect">
            <a:avLst/>
          </a:prstGeom>
          <a:ln>
            <a:noFill/>
          </a:ln>
        </p:spPr>
      </p:pic>
      <p:pic>
        <p:nvPicPr>
          <p:cNvPr id="20" name="Picture 19">
            <a:extLst>
              <a:ext uri="{FF2B5EF4-FFF2-40B4-BE49-F238E27FC236}">
                <a16:creationId xmlns:a16="http://schemas.microsoft.com/office/drawing/2014/main" id="{8BF6673E-D95C-420A-A844-20568C35A41E}"/>
              </a:ext>
            </a:extLst>
          </p:cNvPr>
          <p:cNvPicPr>
            <a:picLocks noChangeAspect="1"/>
          </p:cNvPicPr>
          <p:nvPr/>
        </p:nvPicPr>
        <p:blipFill>
          <a:blip r:embed="rId5"/>
          <a:stretch>
            <a:fillRect/>
          </a:stretch>
        </p:blipFill>
        <p:spPr>
          <a:xfrm flipH="1">
            <a:off x="8731674" y="5854597"/>
            <a:ext cx="696118" cy="368195"/>
          </a:xfrm>
          <a:prstGeom prst="rect">
            <a:avLst/>
          </a:prstGeom>
          <a:ln>
            <a:noFill/>
          </a:ln>
        </p:spPr>
      </p:pic>
      <p:pic>
        <p:nvPicPr>
          <p:cNvPr id="21" name="Picture 20">
            <a:extLst>
              <a:ext uri="{FF2B5EF4-FFF2-40B4-BE49-F238E27FC236}">
                <a16:creationId xmlns:a16="http://schemas.microsoft.com/office/drawing/2014/main" id="{061BD5F4-9A9E-4ED4-9282-6D75D4DB9774}"/>
              </a:ext>
            </a:extLst>
          </p:cNvPr>
          <p:cNvPicPr>
            <a:picLocks noChangeAspect="1"/>
          </p:cNvPicPr>
          <p:nvPr/>
        </p:nvPicPr>
        <p:blipFill>
          <a:blip r:embed="rId5"/>
          <a:stretch>
            <a:fillRect/>
          </a:stretch>
        </p:blipFill>
        <p:spPr>
          <a:xfrm flipH="1">
            <a:off x="10005204" y="5854598"/>
            <a:ext cx="696118" cy="368195"/>
          </a:xfrm>
          <a:prstGeom prst="rect">
            <a:avLst/>
          </a:prstGeom>
          <a:ln>
            <a:noFill/>
          </a:ln>
        </p:spPr>
      </p:pic>
      <p:pic>
        <p:nvPicPr>
          <p:cNvPr id="22" name="Picture 21">
            <a:extLst>
              <a:ext uri="{FF2B5EF4-FFF2-40B4-BE49-F238E27FC236}">
                <a16:creationId xmlns:a16="http://schemas.microsoft.com/office/drawing/2014/main" id="{BBEA2B35-B5DD-4DA1-950D-B0DD1AADDA2A}"/>
              </a:ext>
            </a:extLst>
          </p:cNvPr>
          <p:cNvPicPr>
            <a:picLocks noChangeAspect="1"/>
          </p:cNvPicPr>
          <p:nvPr/>
        </p:nvPicPr>
        <p:blipFill rotWithShape="1">
          <a:blip r:embed="rId6">
            <a:clrChange>
              <a:clrFrom>
                <a:srgbClr val="FFFFFF"/>
              </a:clrFrom>
              <a:clrTo>
                <a:srgbClr val="FFFFFF">
                  <a:alpha val="0"/>
                </a:srgbClr>
              </a:clrTo>
            </a:clrChange>
          </a:blip>
          <a:srcRect b="1477"/>
          <a:stretch/>
        </p:blipFill>
        <p:spPr>
          <a:xfrm>
            <a:off x="8127637" y="1128429"/>
            <a:ext cx="3193486" cy="2055634"/>
          </a:xfrm>
          <a:prstGeom prst="rect">
            <a:avLst/>
          </a:prstGeom>
        </p:spPr>
      </p:pic>
      <p:pic>
        <p:nvPicPr>
          <p:cNvPr id="23" name="Picture 22" descr="Chart, histogram&#10;&#10;Description automatically generated">
            <a:extLst>
              <a:ext uri="{FF2B5EF4-FFF2-40B4-BE49-F238E27FC236}">
                <a16:creationId xmlns:a16="http://schemas.microsoft.com/office/drawing/2014/main" id="{101F37FF-FA76-42E3-8365-D06A8A5CF709}"/>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50000"/>
          <a:stretch/>
        </p:blipFill>
        <p:spPr>
          <a:xfrm>
            <a:off x="7243016" y="3426178"/>
            <a:ext cx="4378953" cy="2186303"/>
          </a:xfrm>
          <a:prstGeom prst="rect">
            <a:avLst/>
          </a:prstGeom>
        </p:spPr>
      </p:pic>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0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200"/>
                            </p:stCondLst>
                            <p:childTnLst>
                              <p:par>
                                <p:cTn id="43" presetID="1" presetClass="entr" presetSubtype="0" fill="hold" grpId="0" nodeType="afterEffect">
                                  <p:stCondLst>
                                    <p:cond delay="2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nodeType="afterEffect">
                                  <p:stCondLst>
                                    <p:cond delay="20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2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800"/>
                            </p:stCondLst>
                            <p:childTnLst>
                              <p:par>
                                <p:cTn id="52" presetID="1" presetClass="entr" presetSubtype="0" fill="hold" nodeType="afterEffect">
                                  <p:stCondLst>
                                    <p:cond delay="20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200"/>
                                  </p:stCondLst>
                                  <p:childTnLst>
                                    <p:set>
                                      <p:cBhvr>
                                        <p:cTn id="56" dur="1" fill="hold">
                                          <p:stCondLst>
                                            <p:cond delay="0"/>
                                          </p:stCondLst>
                                        </p:cTn>
                                        <p:tgtEl>
                                          <p:spTgt spid="17"/>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20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dirty="0"/>
              <a:t>Underlying biological process is hidden</a:t>
            </a:r>
          </a:p>
          <a:p>
            <a:pPr lvl="1"/>
            <a:r>
              <a:rPr lang="en-CA" dirty="0"/>
              <a:t>Finite mixture model</a:t>
            </a:r>
          </a:p>
          <a:p>
            <a:pPr lvl="2"/>
            <a:endParaRPr lang="en-CA" dirty="0"/>
          </a:p>
          <a:p>
            <a:pPr lvl="2"/>
            <a:endParaRPr lang="en-CA" dirty="0"/>
          </a:p>
          <a:p>
            <a:r>
              <a:rPr lang="en-CA" dirty="0"/>
              <a:t>Latent process is autocorrelated</a:t>
            </a:r>
          </a:p>
          <a:p>
            <a:pPr lvl="1"/>
            <a:r>
              <a:rPr lang="en-CA" dirty="0"/>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3"/>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4"/>
            <a:stretch>
              <a:fillRect/>
            </a:stretch>
          </p:blipFill>
          <p:spPr>
            <a:xfrm flipH="1">
              <a:off x="5015235" y="4556850"/>
              <a:ext cx="696118" cy="368195"/>
            </a:xfrm>
            <a:prstGeom prst="rect">
              <a:avLst/>
            </a:prstGeom>
            <a:ln>
              <a:noFill/>
            </a:ln>
          </p:spPr>
        </p:pic>
      </p:grpSp>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5">
            <a:clrChange>
              <a:clrFrom>
                <a:srgbClr val="FFFFFF"/>
              </a:clrFrom>
              <a:clrTo>
                <a:srgbClr val="FFFFFF">
                  <a:alpha val="0"/>
                </a:srgbClr>
              </a:clrTo>
            </a:clrChange>
          </a:blip>
          <a:srcRect l="2740" t="16957" r="6153"/>
          <a:stretch/>
        </p:blipFill>
        <p:spPr>
          <a:xfrm>
            <a:off x="7610474" y="2746416"/>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6">
            <a:clrChange>
              <a:clrFrom>
                <a:srgbClr val="FFFFFF"/>
              </a:clrFrom>
              <a:clrTo>
                <a:srgbClr val="FFFFFF">
                  <a:alpha val="0"/>
                </a:srgbClr>
              </a:clrTo>
            </a:clrChange>
          </a:blip>
          <a:srcRect l="2938" t="17510" r="5955" b="2524"/>
          <a:stretch/>
        </p:blipFill>
        <p:spPr>
          <a:xfrm>
            <a:off x="7610475" y="2771774"/>
            <a:ext cx="4371975" cy="2308139"/>
          </a:xfrm>
          <a:prstGeom prst="rect">
            <a:avLst/>
          </a:prstGeom>
        </p:spPr>
      </p:pic>
      <p:sp>
        <p:nvSpPr>
          <p:cNvPr id="9" name="Left Bracket 8">
            <a:extLst>
              <a:ext uri="{FF2B5EF4-FFF2-40B4-BE49-F238E27FC236}">
                <a16:creationId xmlns:a16="http://schemas.microsoft.com/office/drawing/2014/main" id="{28BCC017-65F2-4847-B9D0-6BA7E2BEF435}"/>
              </a:ext>
            </a:extLst>
          </p:cNvPr>
          <p:cNvSpPr/>
          <p:nvPr/>
        </p:nvSpPr>
        <p:spPr>
          <a:xfrm>
            <a:off x="511997" y="1319181"/>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xEl>
                                              <p:pRg st="4" end="4"/>
                                            </p:txEl>
                                          </p:spTgt>
                                        </p:tgtEl>
                                        <p:attrNameLst>
                                          <p:attrName>style.opacity</p:attrName>
                                        </p:attrNameLst>
                                      </p:cBhvr>
                                      <p:to>
                                        <p:strVal val="0.1"/>
                                      </p:to>
                                    </p:set>
                                    <p:animEffect filter="image" prLst="opacity: 0.1">
                                      <p:cBhvr rctx="IE">
                                        <p:cTn id="23" dur="indefinite"/>
                                        <p:tgtEl>
                                          <p:spTgt spid="16">
                                            <p:txEl>
                                              <p:pRg st="4" end="4"/>
                                            </p:txEl>
                                          </p:spTgt>
                                        </p:tgtEl>
                                      </p:cBhvr>
                                    </p:animEffect>
                                  </p:childTnLst>
                                </p:cTn>
                              </p:par>
                              <p:par>
                                <p:cTn id="24" presetID="9" presetClass="emph" presetSubtype="0" nodeType="withEffect">
                                  <p:stCondLst>
                                    <p:cond delay="0"/>
                                  </p:stCondLst>
                                  <p:childTnLst>
                                    <p:set>
                                      <p:cBhvr>
                                        <p:cTn id="25" dur="indefinite"/>
                                        <p:tgtEl>
                                          <p:spTgt spid="16">
                                            <p:txEl>
                                              <p:pRg st="5" end="5"/>
                                            </p:txEl>
                                          </p:spTgt>
                                        </p:tgtEl>
                                        <p:attrNameLst>
                                          <p:attrName>style.opacity</p:attrName>
                                        </p:attrNameLst>
                                      </p:cBhvr>
                                      <p:to>
                                        <p:strVal val="0.1"/>
                                      </p:to>
                                    </p:set>
                                    <p:animEffect filter="image" prLst="opacity: 0.1">
                                      <p:cBhvr rctx="IE">
                                        <p:cTn id="26" dur="indefinite"/>
                                        <p:tgtEl>
                                          <p:spTgt spid="16">
                                            <p:txEl>
                                              <p:pRg st="5" end="5"/>
                                            </p:txEl>
                                          </p:spTgt>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1"/>
                                      </p:to>
                                    </p:set>
                                    <p:animEffect filter="image" prLst="opacity: 0.1">
                                      <p:cBhvr rctx="IE">
                                        <p:cTn id="29" dur="indefinite"/>
                                        <p:tgtEl>
                                          <p:spTgt spid="3"/>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482C74-8A1E-4243-8E6D-28EDACF00B05}"/>
              </a:ext>
            </a:extLst>
          </p:cNvPr>
          <p:cNvPicPr>
            <a:picLocks noGrp="1" noChangeAspect="1"/>
          </p:cNvPicPr>
          <p:nvPr>
            <p:ph idx="1"/>
          </p:nvPr>
        </p:nvPicPr>
        <p:blipFill>
          <a:blip r:embed="rId3"/>
          <a:stretch>
            <a:fillRect/>
          </a:stretch>
        </p:blipFill>
        <p:spPr>
          <a:xfrm>
            <a:off x="977900" y="965757"/>
            <a:ext cx="10210800" cy="6653608"/>
          </a:xfrm>
          <a:prstGeom prst="rect">
            <a:avLst/>
          </a:prstGeom>
        </p:spPr>
      </p:pic>
      <p:sp>
        <p:nvSpPr>
          <p:cNvPr id="3" name="Title 2">
            <a:extLst>
              <a:ext uri="{FF2B5EF4-FFF2-40B4-BE49-F238E27FC236}">
                <a16:creationId xmlns:a16="http://schemas.microsoft.com/office/drawing/2014/main" id="{4D9CC2D3-95CF-43D8-96C6-9B8EF95E9A18}"/>
              </a:ext>
            </a:extLst>
          </p:cNvPr>
          <p:cNvSpPr>
            <a:spLocks noGrp="1"/>
          </p:cNvSpPr>
          <p:nvPr>
            <p:ph type="title"/>
          </p:nvPr>
        </p:nvSpPr>
        <p:spPr/>
        <p:txBody>
          <a:bodyPr/>
          <a:lstStyle/>
          <a:p>
            <a:r>
              <a:rPr lang="en-CA" dirty="0"/>
              <a:t>Finite mixture models</a:t>
            </a:r>
            <a:endParaRPr lang="en-US" dirty="0"/>
          </a:p>
        </p:txBody>
      </p:sp>
      <p:sp>
        <p:nvSpPr>
          <p:cNvPr id="7" name="whole equation">
            <a:extLst>
              <a:ext uri="{FF2B5EF4-FFF2-40B4-BE49-F238E27FC236}">
                <a16:creationId xmlns:a16="http://schemas.microsoft.com/office/drawing/2014/main" id="{EAC2B83F-90A9-4A8C-AE08-FC55548B114A}"/>
              </a:ext>
            </a:extLst>
          </p:cNvPr>
          <p:cNvSpPr/>
          <p:nvPr/>
        </p:nvSpPr>
        <p:spPr>
          <a:xfrm>
            <a:off x="3335655" y="2524125"/>
            <a:ext cx="1259205" cy="44767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whole equation">
            <a:extLst>
              <a:ext uri="{FF2B5EF4-FFF2-40B4-BE49-F238E27FC236}">
                <a16:creationId xmlns:a16="http://schemas.microsoft.com/office/drawing/2014/main" id="{EFAD5D18-5F43-4D82-B2C8-A11F04A980F7}"/>
              </a:ext>
            </a:extLst>
          </p:cNvPr>
          <p:cNvSpPr/>
          <p:nvPr/>
        </p:nvSpPr>
        <p:spPr>
          <a:xfrm>
            <a:off x="4872990" y="2524125"/>
            <a:ext cx="3394710"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whole equation">
            <a:extLst>
              <a:ext uri="{FF2B5EF4-FFF2-40B4-BE49-F238E27FC236}">
                <a16:creationId xmlns:a16="http://schemas.microsoft.com/office/drawing/2014/main" id="{6E0137D5-EF13-40B4-B0E5-D8EDFFBC433F}"/>
              </a:ext>
            </a:extLst>
          </p:cNvPr>
          <p:cNvSpPr/>
          <p:nvPr/>
        </p:nvSpPr>
        <p:spPr>
          <a:xfrm>
            <a:off x="3057524" y="3188017"/>
            <a:ext cx="5276851" cy="481965"/>
          </a:xfrm>
          <a:prstGeom prst="rect">
            <a:avLst/>
          </a:prstGeom>
          <a:solidFill>
            <a:srgbClr val="F1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whole equation">
            <a:extLst>
              <a:ext uri="{FF2B5EF4-FFF2-40B4-BE49-F238E27FC236}">
                <a16:creationId xmlns:a16="http://schemas.microsoft.com/office/drawing/2014/main" id="{064C6F2B-7394-42D2-AB6F-A23CD8789171}"/>
              </a:ext>
            </a:extLst>
          </p:cNvPr>
          <p:cNvSpPr/>
          <p:nvPr/>
        </p:nvSpPr>
        <p:spPr>
          <a:xfrm>
            <a:off x="3057523" y="3770630"/>
            <a:ext cx="5276851" cy="481965"/>
          </a:xfrm>
          <a:prstGeom prst="rect">
            <a:avLst/>
          </a:prstGeom>
          <a:solidFill>
            <a:srgbClr val="F0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whole equation">
            <a:extLst>
              <a:ext uri="{FF2B5EF4-FFF2-40B4-BE49-F238E27FC236}">
                <a16:creationId xmlns:a16="http://schemas.microsoft.com/office/drawing/2014/main" id="{394B27B7-76A4-4DCB-8468-8165D688B3E0}"/>
              </a:ext>
            </a:extLst>
          </p:cNvPr>
          <p:cNvSpPr/>
          <p:nvPr/>
        </p:nvSpPr>
        <p:spPr>
          <a:xfrm>
            <a:off x="3221353" y="4321175"/>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whole equation">
            <a:extLst>
              <a:ext uri="{FF2B5EF4-FFF2-40B4-BE49-F238E27FC236}">
                <a16:creationId xmlns:a16="http://schemas.microsoft.com/office/drawing/2014/main" id="{52A0A5B3-5E1B-4CB5-B08B-B48FC64867B7}"/>
              </a:ext>
            </a:extLst>
          </p:cNvPr>
          <p:cNvSpPr/>
          <p:nvPr/>
        </p:nvSpPr>
        <p:spPr>
          <a:xfrm>
            <a:off x="3221353" y="4906010"/>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whole equation">
            <a:extLst>
              <a:ext uri="{FF2B5EF4-FFF2-40B4-BE49-F238E27FC236}">
                <a16:creationId xmlns:a16="http://schemas.microsoft.com/office/drawing/2014/main" id="{5D2ABCCC-704A-449E-995A-DD893CE13156}"/>
              </a:ext>
            </a:extLst>
          </p:cNvPr>
          <p:cNvSpPr/>
          <p:nvPr/>
        </p:nvSpPr>
        <p:spPr>
          <a:xfrm>
            <a:off x="3221353" y="5499417"/>
            <a:ext cx="5276851" cy="550545"/>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5" name="Freeform: Shape 14">
            <a:extLst>
              <a:ext uri="{FF2B5EF4-FFF2-40B4-BE49-F238E27FC236}">
                <a16:creationId xmlns:a16="http://schemas.microsoft.com/office/drawing/2014/main" id="{EE2CC5CC-D0AF-443B-B8A6-52DC67227C82}"/>
              </a:ext>
            </a:extLst>
          </p:cNvPr>
          <p:cNvSpPr/>
          <p:nvPr/>
        </p:nvSpPr>
        <p:spPr>
          <a:xfrm>
            <a:off x="2910840" y="1814037"/>
            <a:ext cx="5833110" cy="667226"/>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3110" h="667226">
                <a:moveTo>
                  <a:pt x="0" y="260508"/>
                </a:moveTo>
                <a:lnTo>
                  <a:pt x="146683" y="260508"/>
                </a:lnTo>
                <a:lnTo>
                  <a:pt x="146683" y="609440"/>
                </a:lnTo>
                <a:lnTo>
                  <a:pt x="0" y="609440"/>
                </a:lnTo>
                <a:close/>
                <a:moveTo>
                  <a:pt x="146683" y="0"/>
                </a:moveTo>
                <a:lnTo>
                  <a:pt x="5833110" y="0"/>
                </a:lnTo>
                <a:lnTo>
                  <a:pt x="5833110" y="667226"/>
                </a:lnTo>
                <a:lnTo>
                  <a:pt x="146683" y="667226"/>
                </a:lnTo>
                <a:lnTo>
                  <a:pt x="146683" y="609440"/>
                </a:lnTo>
                <a:lnTo>
                  <a:pt x="1684020" y="609440"/>
                </a:lnTo>
                <a:lnTo>
                  <a:pt x="1684020" y="260508"/>
                </a:lnTo>
                <a:lnTo>
                  <a:pt x="146683" y="260508"/>
                </a:lnTo>
                <a:close/>
              </a:path>
            </a:pathLst>
          </a:cu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86F35B4C-F257-40A8-9CC3-C8186248454C}"/>
              </a:ext>
            </a:extLst>
          </p:cNvPr>
          <p:cNvSpPr/>
          <p:nvPr/>
        </p:nvSpPr>
        <p:spPr>
          <a:xfrm>
            <a:off x="2910840" y="2074545"/>
            <a:ext cx="1684020"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whole equation">
            <a:extLst>
              <a:ext uri="{FF2B5EF4-FFF2-40B4-BE49-F238E27FC236}">
                <a16:creationId xmlns:a16="http://schemas.microsoft.com/office/drawing/2014/main" id="{6D76BD3B-73E6-4FCC-89E3-F31F29D50986}"/>
              </a:ext>
            </a:extLst>
          </p:cNvPr>
          <p:cNvSpPr/>
          <p:nvPr/>
        </p:nvSpPr>
        <p:spPr>
          <a:xfrm>
            <a:off x="8675395" y="2515553"/>
            <a:ext cx="497178" cy="550545"/>
          </a:xfrm>
          <a:prstGeom prst="rect">
            <a:avLst/>
          </a:prstGeom>
          <a:solidFill>
            <a:srgbClr val="EE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7" name="whole equation">
            <a:extLst>
              <a:ext uri="{FF2B5EF4-FFF2-40B4-BE49-F238E27FC236}">
                <a16:creationId xmlns:a16="http://schemas.microsoft.com/office/drawing/2014/main" id="{A13590FD-4D48-49A7-949C-587ED708AB3B}"/>
              </a:ext>
            </a:extLst>
          </p:cNvPr>
          <p:cNvSpPr/>
          <p:nvPr/>
        </p:nvSpPr>
        <p:spPr>
          <a:xfrm>
            <a:off x="8675395" y="2981920"/>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8" name="whole equation">
            <a:extLst>
              <a:ext uri="{FF2B5EF4-FFF2-40B4-BE49-F238E27FC236}">
                <a16:creationId xmlns:a16="http://schemas.microsoft.com/office/drawing/2014/main" id="{2CC71AA8-A581-43E0-9C0E-B02B0715DE27}"/>
              </a:ext>
            </a:extLst>
          </p:cNvPr>
          <p:cNvSpPr/>
          <p:nvPr/>
        </p:nvSpPr>
        <p:spPr>
          <a:xfrm>
            <a:off x="8675395" y="3532465"/>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9" name="whole equation">
            <a:extLst>
              <a:ext uri="{FF2B5EF4-FFF2-40B4-BE49-F238E27FC236}">
                <a16:creationId xmlns:a16="http://schemas.microsoft.com/office/drawing/2014/main" id="{889CA1BA-0F25-4EB8-92AA-7A949B1E8A7A}"/>
              </a:ext>
            </a:extLst>
          </p:cNvPr>
          <p:cNvSpPr/>
          <p:nvPr/>
        </p:nvSpPr>
        <p:spPr>
          <a:xfrm>
            <a:off x="8675395" y="4083010"/>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0" name="whole equation">
            <a:extLst>
              <a:ext uri="{FF2B5EF4-FFF2-40B4-BE49-F238E27FC236}">
                <a16:creationId xmlns:a16="http://schemas.microsoft.com/office/drawing/2014/main" id="{D55BEAD3-C975-439B-922F-C95A5B5C9161}"/>
              </a:ext>
            </a:extLst>
          </p:cNvPr>
          <p:cNvSpPr/>
          <p:nvPr/>
        </p:nvSpPr>
        <p:spPr>
          <a:xfrm>
            <a:off x="8675395" y="4735334"/>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1" name="whole equation">
            <a:extLst>
              <a:ext uri="{FF2B5EF4-FFF2-40B4-BE49-F238E27FC236}">
                <a16:creationId xmlns:a16="http://schemas.microsoft.com/office/drawing/2014/main" id="{9037097D-5CF8-45AA-BF19-3AAA0E41DE4F}"/>
              </a:ext>
            </a:extLst>
          </p:cNvPr>
          <p:cNvSpPr/>
          <p:nvPr/>
        </p:nvSpPr>
        <p:spPr>
          <a:xfrm>
            <a:off x="8675395" y="5335230"/>
            <a:ext cx="497178" cy="550545"/>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C3E28CF2-4DCE-4311-95B8-B374E98A74F1}"/>
                  </a:ext>
                </a:extLst>
              </p:cNvPr>
              <p:cNvSpPr/>
              <p:nvPr/>
            </p:nvSpPr>
            <p:spPr>
              <a:xfrm>
                <a:off x="9409271"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2" name="Rectangle 21">
                <a:extLst>
                  <a:ext uri="{FF2B5EF4-FFF2-40B4-BE49-F238E27FC236}">
                    <a16:creationId xmlns:a16="http://schemas.microsoft.com/office/drawing/2014/main" id="{C3E28CF2-4DCE-4311-95B8-B374E98A74F1}"/>
                  </a:ext>
                </a:extLst>
              </p:cNvPr>
              <p:cNvSpPr>
                <a:spLocks noRot="1" noChangeAspect="1" noMove="1" noResize="1" noEditPoints="1" noAdjustHandles="1" noChangeArrowheads="1" noChangeShapeType="1" noTextEdit="1"/>
              </p:cNvSpPr>
              <p:nvPr/>
            </p:nvSpPr>
            <p:spPr>
              <a:xfrm>
                <a:off x="9409271" y="1306790"/>
                <a:ext cx="475964" cy="353943"/>
              </a:xfrm>
              <a:prstGeom prst="rect">
                <a:avLst/>
              </a:prstGeom>
              <a:blipFill>
                <a:blip r:embed="rId4"/>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060DEB30-391D-4062-9452-84FAB079DBD1}"/>
                  </a:ext>
                </a:extLst>
              </p:cNvPr>
              <p:cNvSpPr/>
              <p:nvPr/>
            </p:nvSpPr>
            <p:spPr>
              <a:xfrm>
                <a:off x="7504271" y="1322030"/>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3" name="Rectangle 22">
                <a:extLst>
                  <a:ext uri="{FF2B5EF4-FFF2-40B4-BE49-F238E27FC236}">
                    <a16:creationId xmlns:a16="http://schemas.microsoft.com/office/drawing/2014/main" id="{060DEB30-391D-4062-9452-84FAB079DBD1}"/>
                  </a:ext>
                </a:extLst>
              </p:cNvPr>
              <p:cNvSpPr>
                <a:spLocks noRot="1" noChangeAspect="1" noMove="1" noResize="1" noEditPoints="1" noAdjustHandles="1" noChangeArrowheads="1" noChangeShapeType="1" noTextEdit="1"/>
              </p:cNvSpPr>
              <p:nvPr/>
            </p:nvSpPr>
            <p:spPr>
              <a:xfrm>
                <a:off x="7504271" y="1322030"/>
                <a:ext cx="477567" cy="353943"/>
              </a:xfrm>
              <a:prstGeom prst="rect">
                <a:avLst/>
              </a:prstGeom>
              <a:blipFill>
                <a:blip r:embed="rId5"/>
                <a:stretch>
                  <a:fillRect l="-7692" t="-6897"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8249D8A-614D-4A9C-9A5D-551244894067}"/>
                  </a:ext>
                </a:extLst>
              </p:cNvPr>
              <p:cNvSpPr/>
              <p:nvPr/>
            </p:nvSpPr>
            <p:spPr>
              <a:xfrm>
                <a:off x="9409271"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p:sp>
            <p:nvSpPr>
              <p:cNvPr id="25" name="Rectangle 24">
                <a:extLst>
                  <a:ext uri="{FF2B5EF4-FFF2-40B4-BE49-F238E27FC236}">
                    <a16:creationId xmlns:a16="http://schemas.microsoft.com/office/drawing/2014/main" id="{48249D8A-614D-4A9C-9A5D-551244894067}"/>
                  </a:ext>
                </a:extLst>
              </p:cNvPr>
              <p:cNvSpPr>
                <a:spLocks noRot="1" noChangeAspect="1" noMove="1" noResize="1" noEditPoints="1" noAdjustHandles="1" noChangeArrowheads="1" noChangeShapeType="1" noTextEdit="1"/>
              </p:cNvSpPr>
              <p:nvPr/>
            </p:nvSpPr>
            <p:spPr>
              <a:xfrm>
                <a:off x="9409271" y="1306790"/>
                <a:ext cx="475964" cy="353943"/>
              </a:xfrm>
              <a:prstGeom prst="rect">
                <a:avLst/>
              </a:prstGeom>
              <a:blipFill>
                <a:blip r:embed="rId6"/>
                <a:stretch>
                  <a:fillRect l="-8974" t="-5172" b="-22414"/>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52E7260-1954-4AE3-A373-0544064CFF92}"/>
              </a:ext>
            </a:extLst>
          </p:cNvPr>
          <p:cNvGrpSpPr/>
          <p:nvPr/>
        </p:nvGrpSpPr>
        <p:grpSpPr>
          <a:xfrm>
            <a:off x="8268455" y="1618420"/>
            <a:ext cx="3109923" cy="761861"/>
            <a:chOff x="8268455" y="1618420"/>
            <a:chExt cx="3109923" cy="761861"/>
          </a:xfrm>
        </p:grpSpPr>
        <p:pic>
          <p:nvPicPr>
            <p:cNvPr id="26" name="Picture 25">
              <a:extLst>
                <a:ext uri="{FF2B5EF4-FFF2-40B4-BE49-F238E27FC236}">
                  <a16:creationId xmlns:a16="http://schemas.microsoft.com/office/drawing/2014/main" id="{7AC650CA-8ADE-4AA0-97B9-99982BC5E1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16529F38-C2B9-4976-B949-3A392AA08313}"/>
                    </a:ext>
                  </a:extLst>
                </p:cNvPr>
                <p:cNvSpPr/>
                <p:nvPr/>
              </p:nvSpPr>
              <p:spPr>
                <a:xfrm>
                  <a:off x="9624483" y="1618420"/>
                  <a:ext cx="385041" cy="3539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380E23B-19B9-4E02-B416-36FD9D4CDC3C}"/>
              </a:ext>
            </a:extLst>
          </p:cNvPr>
          <p:cNvCxnSpPr>
            <a:cxnSpLocks/>
          </p:cNvCxnSpPr>
          <p:nvPr/>
        </p:nvCxnSpPr>
        <p:spPr>
          <a:xfrm>
            <a:off x="8157881" y="2723998"/>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519B9-4660-4C28-8CD0-9E3574CDFDBD}"/>
              </a:ext>
            </a:extLst>
          </p:cNvPr>
          <p:cNvCxnSpPr>
            <a:cxnSpLocks/>
          </p:cNvCxnSpPr>
          <p:nvPr/>
        </p:nvCxnSpPr>
        <p:spPr>
          <a:xfrm>
            <a:off x="8157881" y="3315669"/>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180073-DBE1-4298-826B-0AFB8D0F9209}"/>
              </a:ext>
            </a:extLst>
          </p:cNvPr>
          <p:cNvCxnSpPr>
            <a:cxnSpLocks/>
          </p:cNvCxnSpPr>
          <p:nvPr/>
        </p:nvCxnSpPr>
        <p:spPr>
          <a:xfrm>
            <a:off x="8157881" y="3907340"/>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C2D8EB-E507-45EB-A480-6349F1EFD709}"/>
              </a:ext>
            </a:extLst>
          </p:cNvPr>
          <p:cNvCxnSpPr>
            <a:cxnSpLocks/>
          </p:cNvCxnSpPr>
          <p:nvPr/>
        </p:nvCxnSpPr>
        <p:spPr>
          <a:xfrm>
            <a:off x="8157881" y="449901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F6F434D-A494-498B-AC6E-87A9AD2FE4D4}"/>
              </a:ext>
            </a:extLst>
          </p:cNvPr>
          <p:cNvCxnSpPr>
            <a:cxnSpLocks/>
          </p:cNvCxnSpPr>
          <p:nvPr/>
        </p:nvCxnSpPr>
        <p:spPr>
          <a:xfrm>
            <a:off x="8157881" y="5090682"/>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6C706E-C6A3-4202-AFDE-4A8267916FBB}"/>
              </a:ext>
            </a:extLst>
          </p:cNvPr>
          <p:cNvCxnSpPr>
            <a:cxnSpLocks/>
          </p:cNvCxnSpPr>
          <p:nvPr/>
        </p:nvCxnSpPr>
        <p:spPr>
          <a:xfrm>
            <a:off x="8157881" y="568235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9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hidden"/>
                                      </p:to>
                                    </p:set>
                                  </p:childTnLst>
                                </p:cTn>
                              </p:par>
                            </p:childTnLst>
                          </p:cTn>
                        </p:par>
                        <p:par>
                          <p:cTn id="55" fill="hold">
                            <p:stCondLst>
                              <p:cond delay="0"/>
                            </p:stCondLst>
                            <p:childTnLst>
                              <p:par>
                                <p:cTn id="56" presetID="22" presetClass="entr" presetSubtype="8"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par>
                          <p:cTn id="63" fill="hold">
                            <p:stCondLst>
                              <p:cond delay="0"/>
                            </p:stCondLst>
                            <p:childTnLst>
                              <p:par>
                                <p:cTn id="64" presetID="22" presetClass="entr" presetSubtype="8"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hidden"/>
                                      </p:to>
                                    </p:set>
                                  </p:childTnLst>
                                </p:cTn>
                              </p:par>
                            </p:childTnLst>
                          </p:cTn>
                        </p:par>
                        <p:par>
                          <p:cTn id="71" fill="hold">
                            <p:stCondLst>
                              <p:cond delay="0"/>
                            </p:stCondLst>
                            <p:childTnLst>
                              <p:par>
                                <p:cTn id="72" presetID="22" presetClass="entr" presetSubtype="8" fill="hold"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left)">
                                      <p:cBhvr>
                                        <p:cTn id="74" dur="500"/>
                                        <p:tgtEl>
                                          <p:spTgt spid="35"/>
                                        </p:tgtEl>
                                      </p:cBhvr>
                                    </p:animEffect>
                                  </p:childTnLst>
                                </p:cTn>
                              </p:par>
                            </p:childTnLst>
                          </p:cTn>
                        </p:par>
                        <p:par>
                          <p:cTn id="75" fill="hold">
                            <p:stCondLst>
                              <p:cond delay="500"/>
                            </p:stCondLst>
                            <p:childTnLst>
                              <p:par>
                                <p:cTn id="76" presetID="1" presetClass="exit" presetSubtype="0" fill="hold" grpId="0" nodeType="afterEffect">
                                  <p:stCondLst>
                                    <p:cond delay="100"/>
                                  </p:stCondLst>
                                  <p:childTnLst>
                                    <p:set>
                                      <p:cBhvr>
                                        <p:cTn id="77" dur="1" fill="hold">
                                          <p:stCondLst>
                                            <p:cond delay="0"/>
                                          </p:stCondLst>
                                        </p:cTn>
                                        <p:tgtEl>
                                          <p:spTgt spid="12"/>
                                        </p:tgtEl>
                                        <p:attrNameLst>
                                          <p:attrName>style.visibility</p:attrName>
                                        </p:attrNameLst>
                                      </p:cBhvr>
                                      <p:to>
                                        <p:strVal val="hidden"/>
                                      </p:to>
                                    </p:set>
                                  </p:childTnLst>
                                </p:cTn>
                              </p:par>
                            </p:childTnLst>
                          </p:cTn>
                        </p:par>
                        <p:par>
                          <p:cTn id="78" fill="hold">
                            <p:stCondLst>
                              <p:cond delay="600"/>
                            </p:stCondLst>
                            <p:childTnLst>
                              <p:par>
                                <p:cTn id="79" presetID="22" presetClass="entr" presetSubtype="8"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childTnLst>
                          </p:cTn>
                        </p:par>
                        <p:par>
                          <p:cTn id="82" fill="hold">
                            <p:stCondLst>
                              <p:cond delay="1100"/>
                            </p:stCondLst>
                            <p:childTnLst>
                              <p:par>
                                <p:cTn id="83" presetID="1" presetClass="exit" presetSubtype="0" fill="hold" grpId="0" nodeType="afterEffect">
                                  <p:stCondLst>
                                    <p:cond delay="100"/>
                                  </p:stCondLst>
                                  <p:childTnLst>
                                    <p:set>
                                      <p:cBhvr>
                                        <p:cTn id="84" dur="1" fill="hold">
                                          <p:stCondLst>
                                            <p:cond delay="0"/>
                                          </p:stCondLst>
                                        </p:cTn>
                                        <p:tgtEl>
                                          <p:spTgt spid="13"/>
                                        </p:tgtEl>
                                        <p:attrNameLst>
                                          <p:attrName>style.visibility</p:attrName>
                                        </p:attrNameLst>
                                      </p:cBhvr>
                                      <p:to>
                                        <p:strVal val="hidden"/>
                                      </p:to>
                                    </p:set>
                                  </p:childTnLst>
                                </p:cTn>
                              </p:par>
                            </p:childTnLst>
                          </p:cTn>
                        </p:par>
                        <p:par>
                          <p:cTn id="85" fill="hold">
                            <p:stCondLst>
                              <p:cond delay="1200"/>
                            </p:stCondLst>
                            <p:childTnLst>
                              <p:par>
                                <p:cTn id="86" presetID="22" presetClass="entr" presetSubtype="8" fill="hold" nodeType="after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left)">
                                      <p:cBhvr>
                                        <p:cTn id="8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P spid="17"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a:extLst>
              <a:ext uri="{FF2B5EF4-FFF2-40B4-BE49-F238E27FC236}">
                <a16:creationId xmlns:a16="http://schemas.microsoft.com/office/drawing/2014/main" id="{73453B54-40BD-4CA3-AED2-DBD5AD60D416}"/>
              </a:ext>
            </a:extLst>
          </p:cNvPr>
          <p:cNvPicPr>
            <a:picLocks noChangeAspect="1"/>
          </p:cNvPicPr>
          <p:nvPr/>
        </p:nvPicPr>
        <p:blipFill rotWithShape="1">
          <a:blip r:embed="rId3"/>
          <a:srcRect b="78058"/>
          <a:stretch/>
        </p:blipFill>
        <p:spPr>
          <a:xfrm>
            <a:off x="977900" y="965757"/>
            <a:ext cx="10210800" cy="1459943"/>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B3D3C4E-7180-4D17-9D3A-59774CFAF927}"/>
                  </a:ext>
                </a:extLst>
              </p:cNvPr>
              <p:cNvSpPr>
                <a:spLocks noGrp="1"/>
              </p:cNvSpPr>
              <p:nvPr>
                <p:ph idx="1"/>
              </p:nvPr>
            </p:nvSpPr>
            <p:spPr>
              <a:xfrm>
                <a:off x="623947" y="2494280"/>
                <a:ext cx="10944109" cy="3662950"/>
              </a:xfrm>
            </p:spPr>
            <p:txBody>
              <a:bodyPr/>
              <a:lstStyle/>
              <a:p>
                <a:r>
                  <a:rPr lang="en-US" dirty="0"/>
                  <a:t>Likelihood of a finite mixture model  </a:t>
                </a:r>
              </a:p>
              <a:p>
                <a:pPr lvl="1"/>
                <a14:m>
                  <m:oMath xmlns:m="http://schemas.openxmlformats.org/officeDocument/2006/math">
                    <m:r>
                      <a:rPr lang="en-US"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1</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𝑚</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𝛿</m:t>
                            </m:r>
                          </m:e>
                          <m:sub>
                            <m:r>
                              <a:rPr lang="en-CA" smtClean="0">
                                <a:latin typeface="Cambria Math" panose="02040503050406030204" pitchFamily="18" charset="0"/>
                              </a:rPr>
                              <m:t>1</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𝛿</m:t>
                            </m:r>
                          </m:e>
                          <m:sub>
                            <m:r>
                              <a:rPr lang="en-CA" smtClean="0">
                                <a:latin typeface="Cambria Math" panose="02040503050406030204" pitchFamily="18" charset="0"/>
                              </a:rPr>
                              <m:t>𝑚</m:t>
                            </m:r>
                          </m:sub>
                        </m:sSub>
                      </m:e>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1</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𝑚</m:t>
                            </m:r>
                          </m:sub>
                        </m:sSub>
                      </m:e>
                    </m:d>
                    <m:r>
                      <a:rPr lang="en-US"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𝑖</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smtClean="0">
                                    <a:latin typeface="Cambria Math" panose="02040503050406030204" pitchFamily="18" charset="0"/>
                                  </a:rPr>
                                  <m:t>𝑝</m:t>
                                </m:r>
                              </m:e>
                              <m:sub>
                                <m:r>
                                  <a:rPr lang="en-CA" smtClean="0">
                                    <a:latin typeface="Cambria Math" panose="02040503050406030204" pitchFamily="18" charset="0"/>
                                  </a:rPr>
                                  <m:t>𝑖</m:t>
                                </m:r>
                              </m:sub>
                            </m:sSub>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𝑖</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𝑖</m:t>
                                    </m:r>
                                    <m:r>
                                      <a:rPr lang="en-CA" smtClean="0">
                                        <a:latin typeface="Cambria Math" panose="02040503050406030204" pitchFamily="18" charset="0"/>
                                      </a:rPr>
                                      <m:t> </m:t>
                                    </m:r>
                                  </m:sub>
                                </m:sSub>
                              </m:e>
                            </m:d>
                          </m:e>
                        </m:nary>
                      </m:e>
                    </m:nary>
                    <m:r>
                      <a:rPr lang="en-US" smtClean="0">
                        <a:latin typeface="Cambria Math" panose="02040503050406030204" pitchFamily="18" charset="0"/>
                      </a:rPr>
                      <m:t> </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r>
                      <a:rPr lang="en-CA">
                        <a:latin typeface="Cambria Math" panose="02040503050406030204" pitchFamily="18" charset="0"/>
                      </a:rPr>
                      <m:t> </m:t>
                    </m:r>
                  </m:oMath>
                </a14:m>
                <a:r>
                  <a:rPr lang="en-US" dirty="0"/>
                  <a:t>: parameters associated with distribution of component </a:t>
                </a:r>
                <a14:m>
                  <m:oMath xmlns:m="http://schemas.openxmlformats.org/officeDocument/2006/math">
                    <m:r>
                      <a:rPr lang="en-CA">
                        <a:latin typeface="Cambria Math" panose="02040503050406030204" pitchFamily="18" charset="0"/>
                      </a:rPr>
                      <m:t>𝑖</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𝛿</m:t>
                        </m:r>
                      </m:e>
                      <m:sub>
                        <m:r>
                          <a:rPr lang="en-CA" smtClean="0">
                            <a:latin typeface="Cambria Math" panose="02040503050406030204" pitchFamily="18" charset="0"/>
                          </a:rPr>
                          <m:t>𝑖</m:t>
                        </m:r>
                      </m:sub>
                    </m:sSub>
                    <m:r>
                      <a:rPr lang="en-CA">
                        <a:latin typeface="Cambria Math" panose="02040503050406030204" pitchFamily="18" charset="0"/>
                      </a:rPr>
                      <m:t> </m:t>
                    </m:r>
                  </m:oMath>
                </a14:m>
                <a:r>
                  <a:rPr lang="en-US" dirty="0"/>
                  <a:t>: weight of component </a:t>
                </a:r>
                <a14:m>
                  <m:oMath xmlns:m="http://schemas.openxmlformats.org/officeDocument/2006/math">
                    <m:r>
                      <a:rPr lang="en-CA">
                        <a:latin typeface="Cambria Math" panose="02040503050406030204" pitchFamily="18" charset="0"/>
                      </a:rPr>
                      <m:t>𝑖</m:t>
                    </m:r>
                  </m:oMath>
                </a14:m>
                <a:r>
                  <a:rPr lang="en-US" dirty="0"/>
                  <a:t> </a:t>
                </a:r>
              </a:p>
              <a:p>
                <a:pPr lvl="1"/>
                <a14:m>
                  <m:oMath xmlns:m="http://schemas.openxmlformats.org/officeDocument/2006/math">
                    <m:sSub>
                      <m:sSubPr>
                        <m:ctrlPr>
                          <a:rPr lang="en-US" i="1">
                            <a:latin typeface="Cambria Math" panose="02040503050406030204" pitchFamily="18" charset="0"/>
                          </a:rPr>
                        </m:ctrlPr>
                      </m:sSubPr>
                      <m:e>
                        <m:r>
                          <a:rPr lang="en-CA" smtClean="0">
                            <a:latin typeface="Cambria Math" panose="02040503050406030204" pitchFamily="18" charset="0"/>
                          </a:rPr>
                          <m:t>𝑝</m:t>
                        </m:r>
                      </m:e>
                      <m:sub>
                        <m:r>
                          <a:rPr lang="en-CA" smtClean="0">
                            <a:latin typeface="Cambria Math" panose="02040503050406030204" pitchFamily="18" charset="0"/>
                          </a:rPr>
                          <m:t>𝑖</m:t>
                        </m:r>
                      </m:sub>
                    </m:sSub>
                    <m:r>
                      <a:rPr lang="en-CA">
                        <a:latin typeface="Cambria Math" panose="02040503050406030204" pitchFamily="18" charset="0"/>
                      </a:rPr>
                      <m:t> </m:t>
                    </m:r>
                  </m:oMath>
                </a14:m>
                <a:r>
                  <a:rPr lang="en-US" dirty="0"/>
                  <a:t>: distribution of component </a:t>
                </a:r>
                <a14:m>
                  <m:oMath xmlns:m="http://schemas.openxmlformats.org/officeDocument/2006/math">
                    <m:r>
                      <a:rPr lang="en-CA">
                        <a:latin typeface="Cambria Math" panose="02040503050406030204" pitchFamily="18" charset="0"/>
                      </a:rPr>
                      <m:t>𝑖</m:t>
                    </m:r>
                  </m:oMath>
                </a14:m>
                <a:endParaRPr lang="en-US" dirty="0"/>
              </a:p>
            </p:txBody>
          </p:sp>
        </mc:Choice>
        <mc:Fallback>
          <p:sp>
            <p:nvSpPr>
              <p:cNvPr id="2" name="Content Placeholder 1">
                <a:extLst>
                  <a:ext uri="{FF2B5EF4-FFF2-40B4-BE49-F238E27FC236}">
                    <a16:creationId xmlns:a16="http://schemas.microsoft.com/office/drawing/2014/main" id="{8B3D3C4E-7180-4D17-9D3A-59774CFAF927}"/>
                  </a:ext>
                </a:extLst>
              </p:cNvPr>
              <p:cNvSpPr>
                <a:spLocks noGrp="1" noRot="1" noChangeAspect="1" noMove="1" noResize="1" noEditPoints="1" noAdjustHandles="1" noChangeArrowheads="1" noChangeShapeType="1" noTextEdit="1"/>
              </p:cNvSpPr>
              <p:nvPr>
                <p:ph idx="1"/>
              </p:nvPr>
            </p:nvSpPr>
            <p:spPr>
              <a:xfrm>
                <a:off x="623947" y="2494280"/>
                <a:ext cx="10944109" cy="3662950"/>
              </a:xfrm>
              <a:blipFill>
                <a:blip r:embed="rId4"/>
                <a:stretch>
                  <a:fillRect l="-501" t="-299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EF036E-7EAA-42BF-9E69-4141C678385E}"/>
              </a:ext>
            </a:extLst>
          </p:cNvPr>
          <p:cNvSpPr>
            <a:spLocks noGrp="1"/>
          </p:cNvSpPr>
          <p:nvPr>
            <p:ph type="sldNum" sz="quarter" idx="12"/>
          </p:nvPr>
        </p:nvSpPr>
        <p:spPr/>
        <p:txBody>
          <a:bodyPr/>
          <a:lstStyle/>
          <a:p>
            <a:fld id="{E50A8D5F-7A10-4D19-B2BD-04FE5CA3B31F}" type="slidenum">
              <a:rPr lang="en-US" smtClean="0"/>
              <a:pPr/>
              <a:t>7</a:t>
            </a:fld>
            <a:endParaRPr lang="en-US" dirty="0"/>
          </a:p>
        </p:txBody>
      </p:sp>
      <p:sp>
        <p:nvSpPr>
          <p:cNvPr id="4" name="Title 3">
            <a:extLst>
              <a:ext uri="{FF2B5EF4-FFF2-40B4-BE49-F238E27FC236}">
                <a16:creationId xmlns:a16="http://schemas.microsoft.com/office/drawing/2014/main" id="{957A2B33-2745-41DA-B359-AECCB72C13CA}"/>
              </a:ext>
            </a:extLst>
          </p:cNvPr>
          <p:cNvSpPr>
            <a:spLocks noGrp="1"/>
          </p:cNvSpPr>
          <p:nvPr>
            <p:ph type="title"/>
          </p:nvPr>
        </p:nvSpPr>
        <p:spPr/>
        <p:txBody>
          <a:bodyPr/>
          <a:lstStyle/>
          <a:p>
            <a:r>
              <a:rPr lang="en-CA" dirty="0"/>
              <a:t>Finite mixture models</a:t>
            </a:r>
            <a:endParaRPr lang="en-US" dirty="0"/>
          </a:p>
        </p:txBody>
      </p: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0B0F044D-C3C2-4DA0-9F31-DD27441E4C36}"/>
                  </a:ext>
                </a:extLst>
              </p:cNvPr>
              <p:cNvSpPr/>
              <p:nvPr/>
            </p:nvSpPr>
            <p:spPr>
              <a:xfrm>
                <a:off x="9409271"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p:sp>
            <p:nvSpPr>
              <p:cNvPr id="18" name="Rectangle 17">
                <a:extLst>
                  <a:ext uri="{FF2B5EF4-FFF2-40B4-BE49-F238E27FC236}">
                    <a16:creationId xmlns:a16="http://schemas.microsoft.com/office/drawing/2014/main" id="{0B0F044D-C3C2-4DA0-9F31-DD27441E4C36}"/>
                  </a:ext>
                </a:extLst>
              </p:cNvPr>
              <p:cNvSpPr>
                <a:spLocks noRot="1" noChangeAspect="1" noMove="1" noResize="1" noEditPoints="1" noAdjustHandles="1" noChangeArrowheads="1" noChangeShapeType="1" noTextEdit="1"/>
              </p:cNvSpPr>
              <p:nvPr/>
            </p:nvSpPr>
            <p:spPr>
              <a:xfrm>
                <a:off x="9409271" y="1306790"/>
                <a:ext cx="475964"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531F9253-30D7-4ECA-B0A1-E1F4D3779031}"/>
                  </a:ext>
                </a:extLst>
              </p:cNvPr>
              <p:cNvSpPr/>
              <p:nvPr/>
            </p:nvSpPr>
            <p:spPr>
              <a:xfrm>
                <a:off x="7504271" y="1322030"/>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19" name="Rectangle 18">
                <a:extLst>
                  <a:ext uri="{FF2B5EF4-FFF2-40B4-BE49-F238E27FC236}">
                    <a16:creationId xmlns:a16="http://schemas.microsoft.com/office/drawing/2014/main" id="{531F9253-30D7-4ECA-B0A1-E1F4D3779031}"/>
                  </a:ext>
                </a:extLst>
              </p:cNvPr>
              <p:cNvSpPr>
                <a:spLocks noRot="1" noChangeAspect="1" noMove="1" noResize="1" noEditPoints="1" noAdjustHandles="1" noChangeArrowheads="1" noChangeShapeType="1" noTextEdit="1"/>
              </p:cNvSpPr>
              <p:nvPr/>
            </p:nvSpPr>
            <p:spPr>
              <a:xfrm>
                <a:off x="7504271" y="1322030"/>
                <a:ext cx="477567" cy="353943"/>
              </a:xfrm>
              <a:prstGeom prst="rect">
                <a:avLst/>
              </a:prstGeom>
              <a:blipFill>
                <a:blip r:embed="rId6"/>
                <a:stretch>
                  <a:fillRect l="-7692" t="-6897" b="-2241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AA1CBADD-B33A-4ED2-A788-E8F9F11C6C2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092E6094-7F8F-49C5-BC72-66471DFD96E0}"/>
                  </a:ext>
                </a:extLst>
              </p:cNvPr>
              <p:cNvSpPr/>
              <p:nvPr/>
            </p:nvSpPr>
            <p:spPr>
              <a:xfrm>
                <a:off x="9624483" y="1618420"/>
                <a:ext cx="385041" cy="3539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p:sp>
            <p:nvSpPr>
              <p:cNvPr id="25" name="Rectangle 24">
                <a:extLst>
                  <a:ext uri="{FF2B5EF4-FFF2-40B4-BE49-F238E27FC236}">
                    <a16:creationId xmlns:a16="http://schemas.microsoft.com/office/drawing/2014/main" id="{092E6094-7F8F-49C5-BC72-66471DFD96E0}"/>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249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2">
            <a:clrChange>
              <a:clrFrom>
                <a:srgbClr val="FFFFFF"/>
              </a:clrFrom>
              <a:clrTo>
                <a:srgbClr val="FFFFFF">
                  <a:alpha val="0"/>
                </a:srgbClr>
              </a:clrTo>
            </a:clrChange>
          </a:blip>
          <a:srcRect l="2938" t="17510" r="5955" b="2524"/>
          <a:stretch/>
        </p:blipFill>
        <p:spPr>
          <a:xfrm>
            <a:off x="7610475" y="2771774"/>
            <a:ext cx="4371975" cy="2308139"/>
          </a:xfrm>
          <a:prstGeom prst="rect">
            <a:avLst/>
          </a:prstGeom>
        </p:spPr>
      </p:pic>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dirty="0"/>
              <a:t>Underlying biological process is hidden</a:t>
            </a:r>
          </a:p>
          <a:p>
            <a:pPr lvl="1"/>
            <a:r>
              <a:rPr lang="en-CA" dirty="0"/>
              <a:t>Finite mixture model</a:t>
            </a:r>
          </a:p>
          <a:p>
            <a:pPr lvl="2"/>
            <a:endParaRPr lang="en-CA" dirty="0"/>
          </a:p>
          <a:p>
            <a:pPr lvl="2"/>
            <a:endParaRPr lang="en-CA" dirty="0"/>
          </a:p>
          <a:p>
            <a:r>
              <a:rPr lang="en-CA" dirty="0"/>
              <a:t>Latent process is autocorrelated</a:t>
            </a:r>
          </a:p>
          <a:p>
            <a:pPr lvl="1"/>
            <a:r>
              <a:rPr lang="en-CA" dirty="0"/>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4"/>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5"/>
            <a:stretch>
              <a:fillRect/>
            </a:stretch>
          </p:blipFill>
          <p:spPr>
            <a:xfrm flipH="1">
              <a:off x="5015235" y="4556850"/>
              <a:ext cx="696118" cy="368195"/>
            </a:xfrm>
            <a:prstGeom prst="rect">
              <a:avLst/>
            </a:prstGeom>
            <a:ln>
              <a:noFill/>
            </a:ln>
          </p:spPr>
        </p:pic>
      </p:grpSp>
      <p:sp>
        <p:nvSpPr>
          <p:cNvPr id="10" name="Left Bracket 9">
            <a:extLst>
              <a:ext uri="{FF2B5EF4-FFF2-40B4-BE49-F238E27FC236}">
                <a16:creationId xmlns:a16="http://schemas.microsoft.com/office/drawing/2014/main" id="{57BDB06F-53EF-409A-B438-EFC7D70A0E5D}"/>
              </a:ext>
            </a:extLst>
          </p:cNvPr>
          <p:cNvSpPr/>
          <p:nvPr/>
        </p:nvSpPr>
        <p:spPr>
          <a:xfrm>
            <a:off x="511997" y="3266906"/>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132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xEl>
                                              <p:pRg st="0" end="0"/>
                                            </p:txEl>
                                          </p:spTgt>
                                        </p:tgtEl>
                                        <p:attrNameLst>
                                          <p:attrName>style.opacity</p:attrName>
                                        </p:attrNameLst>
                                      </p:cBhvr>
                                      <p:to>
                                        <p:strVal val="0.1"/>
                                      </p:to>
                                    </p:set>
                                    <p:animEffect filter="image" prLst="opacity: 0.1">
                                      <p:cBhvr rctx="IE">
                                        <p:cTn id="7" dur="indefinite"/>
                                        <p:tgtEl>
                                          <p:spTgt spid="16">
                                            <p:txEl>
                                              <p:pRg st="0" end="0"/>
                                            </p:txEl>
                                          </p:spTgt>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1"/>
                                      </p:to>
                                    </p:set>
                                    <p:animEffect filter="image" prLst="opacity: 0.1">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6">
                                            <p:txEl>
                                              <p:pRg st="1" end="1"/>
                                            </p:txEl>
                                          </p:spTgt>
                                        </p:tgtEl>
                                        <p:attrNameLst>
                                          <p:attrName>style.opacity</p:attrName>
                                        </p:attrNameLst>
                                      </p:cBhvr>
                                      <p:to>
                                        <p:strVal val="0.1"/>
                                      </p:to>
                                    </p:set>
                                    <p:animEffect filter="image" prLst="opacity: 0.1">
                                      <p:cBhvr rctx="IE">
                                        <p:cTn id="13" dur="indefinite"/>
                                        <p:tgtEl>
                                          <p:spTgt spid="16">
                                            <p:txEl>
                                              <p:pRg st="1" end="1"/>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DBE230EB-F360-419F-B887-05FB24634B4C}"/>
              </a:ext>
            </a:extLst>
          </p:cNvPr>
          <p:cNvPicPr>
            <a:picLocks noChangeAspect="1"/>
          </p:cNvPicPr>
          <p:nvPr/>
        </p:nvPicPr>
        <p:blipFill>
          <a:blip r:embed="rId2"/>
          <a:stretch>
            <a:fillRect/>
          </a:stretch>
        </p:blipFill>
        <p:spPr>
          <a:xfrm flipH="1">
            <a:off x="8407473" y="1791988"/>
            <a:ext cx="618424" cy="322370"/>
          </a:xfrm>
          <a:prstGeom prst="rect">
            <a:avLst/>
          </a:prstGeom>
          <a:ln>
            <a:noFill/>
          </a:ln>
        </p:spPr>
      </p:pic>
      <p:pic>
        <p:nvPicPr>
          <p:cNvPr id="70" name="Picture 69">
            <a:extLst>
              <a:ext uri="{FF2B5EF4-FFF2-40B4-BE49-F238E27FC236}">
                <a16:creationId xmlns:a16="http://schemas.microsoft.com/office/drawing/2014/main" id="{F5EB8BC1-1683-49FE-A417-7112090AF745}"/>
              </a:ext>
            </a:extLst>
          </p:cNvPr>
          <p:cNvPicPr>
            <a:picLocks noChangeAspect="1"/>
          </p:cNvPicPr>
          <p:nvPr/>
        </p:nvPicPr>
        <p:blipFill>
          <a:blip r:embed="rId3"/>
          <a:stretch>
            <a:fillRect/>
          </a:stretch>
        </p:blipFill>
        <p:spPr>
          <a:xfrm flipH="1">
            <a:off x="5826390" y="1767929"/>
            <a:ext cx="696118" cy="368195"/>
          </a:xfrm>
          <a:prstGeom prst="rect">
            <a:avLst/>
          </a:prstGeom>
          <a:ln>
            <a:noFill/>
          </a:ln>
        </p:spPr>
      </p:pic>
      <p:pic>
        <p:nvPicPr>
          <p:cNvPr id="71" name="Picture 70">
            <a:extLst>
              <a:ext uri="{FF2B5EF4-FFF2-40B4-BE49-F238E27FC236}">
                <a16:creationId xmlns:a16="http://schemas.microsoft.com/office/drawing/2014/main" id="{61030D59-89C5-4AFE-A5C3-A4B076A948FC}"/>
              </a:ext>
            </a:extLst>
          </p:cNvPr>
          <p:cNvPicPr>
            <a:picLocks noChangeAspect="1"/>
          </p:cNvPicPr>
          <p:nvPr/>
        </p:nvPicPr>
        <p:blipFill>
          <a:blip r:embed="rId3"/>
          <a:stretch>
            <a:fillRect/>
          </a:stretch>
        </p:blipFill>
        <p:spPr>
          <a:xfrm flipH="1">
            <a:off x="7099920" y="1767930"/>
            <a:ext cx="696118" cy="368195"/>
          </a:xfrm>
          <a:prstGeom prst="rect">
            <a:avLst/>
          </a:prstGeom>
          <a:ln>
            <a:noFill/>
          </a:ln>
        </p:spPr>
      </p:pic>
      <p:pic>
        <p:nvPicPr>
          <p:cNvPr id="66" name="Picture 65">
            <a:extLst>
              <a:ext uri="{FF2B5EF4-FFF2-40B4-BE49-F238E27FC236}">
                <a16:creationId xmlns:a16="http://schemas.microsoft.com/office/drawing/2014/main" id="{2610644D-5736-40DB-846D-88E2945B5FCB}"/>
              </a:ext>
            </a:extLst>
          </p:cNvPr>
          <p:cNvPicPr>
            <a:picLocks noChangeAspect="1"/>
          </p:cNvPicPr>
          <p:nvPr/>
        </p:nvPicPr>
        <p:blipFill>
          <a:blip r:embed="rId2"/>
          <a:stretch>
            <a:fillRect/>
          </a:stretch>
        </p:blipFill>
        <p:spPr>
          <a:xfrm flipH="1">
            <a:off x="4603929" y="1791988"/>
            <a:ext cx="618424" cy="322370"/>
          </a:xfrm>
          <a:prstGeom prst="rect">
            <a:avLst/>
          </a:prstGeom>
          <a:ln>
            <a:noFill/>
          </a:ln>
        </p:spPr>
      </p:pic>
      <p:pic>
        <p:nvPicPr>
          <p:cNvPr id="60" name="Picture 59">
            <a:extLst>
              <a:ext uri="{FF2B5EF4-FFF2-40B4-BE49-F238E27FC236}">
                <a16:creationId xmlns:a16="http://schemas.microsoft.com/office/drawing/2014/main" id="{7E995FA7-D231-4960-AE81-836A14E59C35}"/>
              </a:ext>
            </a:extLst>
          </p:cNvPr>
          <p:cNvPicPr>
            <a:picLocks noChangeAspect="1"/>
          </p:cNvPicPr>
          <p:nvPr/>
        </p:nvPicPr>
        <p:blipFill>
          <a:blip r:embed="rId2"/>
          <a:stretch>
            <a:fillRect/>
          </a:stretch>
        </p:blipFill>
        <p:spPr>
          <a:xfrm flipH="1">
            <a:off x="3347441" y="1791988"/>
            <a:ext cx="618424" cy="322370"/>
          </a:xfrm>
          <a:prstGeom prst="rect">
            <a:avLst/>
          </a:prstGeom>
          <a:ln>
            <a:noFill/>
          </a:ln>
        </p:spPr>
      </p:pic>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normAutofit/>
          </a:bodyPr>
          <a:lstStyle/>
          <a:p>
            <a:r>
              <a:rPr lang="en-CA" dirty="0"/>
              <a:t>Markov chain</a:t>
            </a:r>
            <a:endParaRPr lang="en-US" dirty="0"/>
          </a:p>
        </p:txBody>
      </p:sp>
      <p:sp>
        <p:nvSpPr>
          <p:cNvPr id="23" name="Isosceles Triangle 22">
            <a:extLst>
              <a:ext uri="{FF2B5EF4-FFF2-40B4-BE49-F238E27FC236}">
                <a16:creationId xmlns:a16="http://schemas.microsoft.com/office/drawing/2014/main" id="{EFF8B2DC-9448-4266-973D-EAAF5D956C4C}"/>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486C716C-EF9C-4CCD-98E7-6A762A6D379A}"/>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890B2C3-0F9F-42E8-983F-D03C92876F8E}"/>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CE25BC94-AC6F-463C-B9FF-577077A609AE}"/>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7EBD5B7-B04F-4E06-AA84-8DBE1C07CD0B}"/>
                  </a:ext>
                </a:extLst>
              </p:cNvPr>
              <p:cNvSpPr/>
              <p:nvPr/>
            </p:nvSpPr>
            <p:spPr>
              <a:xfrm>
                <a:off x="5761357" y="3244334"/>
                <a:ext cx="6692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a:solidFill>
                                <a:schemeClr val="bg1"/>
                              </a:solidFill>
                              <a:latin typeface="Cambria Math" panose="02040503050406030204" pitchFamily="18" charset="0"/>
                            </a:rPr>
                            <m:t>𝐶</m:t>
                          </m:r>
                        </m:e>
                        <m:sub>
                          <m:r>
                            <a:rPr lang="en-US">
                              <a:solidFill>
                                <a:schemeClr val="bg1"/>
                              </a:solidFill>
                              <a:latin typeface="Cambria Math" panose="02040503050406030204" pitchFamily="18" charset="0"/>
                            </a:rPr>
                            <m:t>𝑡</m:t>
                          </m:r>
                          <m:r>
                            <a:rPr lang="en-CA">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39" name="Rectangle 38">
                <a:extLst>
                  <a:ext uri="{FF2B5EF4-FFF2-40B4-BE49-F238E27FC236}">
                    <a16:creationId xmlns:a16="http://schemas.microsoft.com/office/drawing/2014/main" id="{37EBD5B7-B04F-4E06-AA84-8DBE1C07CD0B}"/>
                  </a:ext>
                </a:extLst>
              </p:cNvPr>
              <p:cNvSpPr>
                <a:spLocks noRot="1" noChangeAspect="1" noMove="1" noResize="1" noEditPoints="1" noAdjustHandles="1" noChangeArrowheads="1" noChangeShapeType="1" noTextEdit="1"/>
              </p:cNvSpPr>
              <p:nvPr/>
            </p:nvSpPr>
            <p:spPr>
              <a:xfrm>
                <a:off x="5761357" y="3244334"/>
                <a:ext cx="669286" cy="369332"/>
              </a:xfrm>
              <a:prstGeom prst="rect">
                <a:avLst/>
              </a:prstGeom>
              <a:blipFill>
                <a:blip r:embed="rId6"/>
                <a:stretch>
                  <a:fillRect/>
                </a:stretch>
              </a:blipFill>
            </p:spPr>
            <p:txBody>
              <a:bodyPr/>
              <a:lstStyle/>
              <a:p>
                <a:r>
                  <a:rPr lang="en-US">
                    <a:noFill/>
                  </a:rPr>
                  <a:t> </a:t>
                </a:r>
              </a:p>
            </p:txBody>
          </p:sp>
        </mc:Fallback>
      </mc:AlternateContent>
      <p:sp>
        <p:nvSpPr>
          <p:cNvPr id="43" name="Isosceles Triangle 42">
            <a:extLst>
              <a:ext uri="{FF2B5EF4-FFF2-40B4-BE49-F238E27FC236}">
                <a16:creationId xmlns:a16="http://schemas.microsoft.com/office/drawing/2014/main" id="{0CC63C90-5D59-4165-9611-2B6B65486D91}"/>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68209746-1881-42D5-893F-F51A376DC6B8}"/>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62F3418F-8532-4C3D-BB60-55AF59212F66}"/>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28" name="Oval 27">
            <a:extLst>
              <a:ext uri="{FF2B5EF4-FFF2-40B4-BE49-F238E27FC236}">
                <a16:creationId xmlns:a16="http://schemas.microsoft.com/office/drawing/2014/main" id="{CECE6361-6A2F-4AC0-A37C-53582C830C5B}"/>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42" name="Freeform: Shape 41">
            <a:extLst>
              <a:ext uri="{FF2B5EF4-FFF2-40B4-BE49-F238E27FC236}">
                <a16:creationId xmlns:a16="http://schemas.microsoft.com/office/drawing/2014/main" id="{A09A5CBA-3784-4FDE-9C19-10B79A868F32}"/>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41" name="Freeform: Shape 40">
            <a:extLst>
              <a:ext uri="{FF2B5EF4-FFF2-40B4-BE49-F238E27FC236}">
                <a16:creationId xmlns:a16="http://schemas.microsoft.com/office/drawing/2014/main" id="{B18FDC5F-F7B0-40EB-90F3-D756CCE53641}"/>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30" name="Oval 29">
            <a:extLst>
              <a:ext uri="{FF2B5EF4-FFF2-40B4-BE49-F238E27FC236}">
                <a16:creationId xmlns:a16="http://schemas.microsoft.com/office/drawing/2014/main" id="{0061B7B0-9C3D-47E3-9219-1ADBAE68D8B1}"/>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8" name="Freeform: Shape 77">
            <a:extLst>
              <a:ext uri="{FF2B5EF4-FFF2-40B4-BE49-F238E27FC236}">
                <a16:creationId xmlns:a16="http://schemas.microsoft.com/office/drawing/2014/main" id="{DA098DA6-4ECD-4E2A-A707-57D1E2A5EBED}"/>
              </a:ext>
            </a:extLst>
          </p:cNvPr>
          <p:cNvSpPr/>
          <p:nvPr/>
        </p:nvSpPr>
        <p:spPr>
          <a:xfrm>
            <a:off x="6812746" y="3714547"/>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79" name="Rounded Rectangle 54">
            <a:extLst>
              <a:ext uri="{FF2B5EF4-FFF2-40B4-BE49-F238E27FC236}">
                <a16:creationId xmlns:a16="http://schemas.microsoft.com/office/drawing/2014/main" id="{E9565806-6A63-4EA0-9FB3-C7CF3FB18625}"/>
              </a:ext>
            </a:extLst>
          </p:cNvPr>
          <p:cNvSpPr/>
          <p:nvPr/>
        </p:nvSpPr>
        <p:spPr>
          <a:xfrm>
            <a:off x="4061923" y="3846493"/>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0" name="Arc 50">
            <a:extLst>
              <a:ext uri="{FF2B5EF4-FFF2-40B4-BE49-F238E27FC236}">
                <a16:creationId xmlns:a16="http://schemas.microsoft.com/office/drawing/2014/main" id="{E23C4382-37BF-4D04-B332-FF20989C7B1F}"/>
              </a:ext>
            </a:extLst>
          </p:cNvPr>
          <p:cNvSpPr>
            <a:spLocks noChangeAspect="1" noEditPoints="1" noChangeArrowheads="1" noChangeShapeType="1"/>
          </p:cNvSpPr>
          <p:nvPr/>
        </p:nvSpPr>
        <p:spPr bwMode="auto">
          <a:xfrm rot="8113418">
            <a:off x="3227743" y="4055292"/>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1" name="Arc 50">
            <a:extLst>
              <a:ext uri="{FF2B5EF4-FFF2-40B4-BE49-F238E27FC236}">
                <a16:creationId xmlns:a16="http://schemas.microsoft.com/office/drawing/2014/main" id="{D235AF88-7982-4D84-A875-6CF0E128CE37}"/>
              </a:ext>
            </a:extLst>
          </p:cNvPr>
          <p:cNvSpPr>
            <a:spLocks noChangeAspect="1" noEditPoints="1" noChangeArrowheads="1" noChangeShapeType="1"/>
          </p:cNvSpPr>
          <p:nvPr/>
        </p:nvSpPr>
        <p:spPr bwMode="auto">
          <a:xfrm rot="8113418" flipH="1" flipV="1">
            <a:off x="8223707" y="4025797"/>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2" name="Arc 81">
            <a:extLst>
              <a:ext uri="{FF2B5EF4-FFF2-40B4-BE49-F238E27FC236}">
                <a16:creationId xmlns:a16="http://schemas.microsoft.com/office/drawing/2014/main" id="{8E139F00-9B11-4A8E-AB4F-6A77B429BED3}"/>
              </a:ext>
            </a:extLst>
          </p:cNvPr>
          <p:cNvSpPr/>
          <p:nvPr/>
        </p:nvSpPr>
        <p:spPr>
          <a:xfrm>
            <a:off x="4974481" y="3532744"/>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70166E1-C13A-40C3-AA20-EA14B053B0C0}"/>
              </a:ext>
            </a:extLst>
          </p:cNvPr>
          <p:cNvSpPr/>
          <p:nvPr/>
        </p:nvSpPr>
        <p:spPr>
          <a:xfrm rot="10800000">
            <a:off x="4974481" y="3532744"/>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5132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80"/>
                                  </p:stCondLst>
                                  <p:childTnLst>
                                    <p:set>
                                      <p:cBhvr>
                                        <p:cTn id="9" dur="1" fill="hold">
                                          <p:stCondLst>
                                            <p:cond delay="0"/>
                                          </p:stCondLst>
                                        </p:cTn>
                                        <p:tgtEl>
                                          <p:spTgt spid="60"/>
                                        </p:tgtEl>
                                        <p:attrNameLst>
                                          <p:attrName>style.visibility</p:attrName>
                                        </p:attrNameLst>
                                      </p:cBhvr>
                                      <p:to>
                                        <p:strVal val="visible"/>
                                      </p:to>
                                    </p:set>
                                  </p:childTnLst>
                                </p:cTn>
                              </p:par>
                            </p:childTnLst>
                          </p:cTn>
                        </p:par>
                        <p:par>
                          <p:cTn id="10" fill="hold">
                            <p:stCondLst>
                              <p:cond delay="180"/>
                            </p:stCondLst>
                            <p:childTnLst>
                              <p:par>
                                <p:cTn id="11" presetID="1" presetClass="entr" presetSubtype="0" fill="hold" grpId="0" nodeType="afterEffect">
                                  <p:stCondLst>
                                    <p:cond delay="18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360"/>
                            </p:stCondLst>
                            <p:childTnLst>
                              <p:par>
                                <p:cTn id="14" presetID="1" presetClass="entr" presetSubtype="0" fill="hold" nodeType="afterEffect">
                                  <p:stCondLst>
                                    <p:cond delay="18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540"/>
                            </p:stCondLst>
                            <p:childTnLst>
                              <p:par>
                                <p:cTn id="17" presetID="1" presetClass="entr" presetSubtype="0" fill="hold" grpId="0" nodeType="afterEffect">
                                  <p:stCondLst>
                                    <p:cond delay="18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720"/>
                            </p:stCondLst>
                            <p:childTnLst>
                              <p:par>
                                <p:cTn id="20" presetID="1" presetClass="entr" presetSubtype="0" fill="hold" nodeType="afterEffect">
                                  <p:stCondLst>
                                    <p:cond delay="180"/>
                                  </p:stCondLst>
                                  <p:childTnLst>
                                    <p:set>
                                      <p:cBhvr>
                                        <p:cTn id="21" dur="1" fill="hold">
                                          <p:stCondLst>
                                            <p:cond delay="0"/>
                                          </p:stCondLst>
                                        </p:cTn>
                                        <p:tgtEl>
                                          <p:spTgt spid="70"/>
                                        </p:tgtEl>
                                        <p:attrNameLst>
                                          <p:attrName>style.visibility</p:attrName>
                                        </p:attrNameLst>
                                      </p:cBhvr>
                                      <p:to>
                                        <p:strVal val="visible"/>
                                      </p:to>
                                    </p:set>
                                  </p:childTnLst>
                                </p:cTn>
                              </p:par>
                            </p:childTnLst>
                          </p:cTn>
                        </p:par>
                        <p:par>
                          <p:cTn id="22" fill="hold">
                            <p:stCondLst>
                              <p:cond delay="900"/>
                            </p:stCondLst>
                            <p:childTnLst>
                              <p:par>
                                <p:cTn id="23" presetID="1" presetClass="entr" presetSubtype="0" fill="hold" grpId="0" nodeType="afterEffect">
                                  <p:stCondLst>
                                    <p:cond delay="18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1080"/>
                            </p:stCondLst>
                            <p:childTnLst>
                              <p:par>
                                <p:cTn id="26" presetID="1" presetClass="entr" presetSubtype="0" fill="hold" nodeType="afterEffect">
                                  <p:stCondLst>
                                    <p:cond delay="180"/>
                                  </p:stCondLst>
                                  <p:childTnLst>
                                    <p:set>
                                      <p:cBhvr>
                                        <p:cTn id="27" dur="1" fill="hold">
                                          <p:stCondLst>
                                            <p:cond delay="0"/>
                                          </p:stCondLst>
                                        </p:cTn>
                                        <p:tgtEl>
                                          <p:spTgt spid="71"/>
                                        </p:tgtEl>
                                        <p:attrNameLst>
                                          <p:attrName>style.visibility</p:attrName>
                                        </p:attrNameLst>
                                      </p:cBhvr>
                                      <p:to>
                                        <p:strVal val="visible"/>
                                      </p:to>
                                    </p:set>
                                  </p:childTnLst>
                                </p:cTn>
                              </p:par>
                            </p:childTnLst>
                          </p:cTn>
                        </p:par>
                        <p:par>
                          <p:cTn id="28" fill="hold">
                            <p:stCondLst>
                              <p:cond delay="1260"/>
                            </p:stCondLst>
                            <p:childTnLst>
                              <p:par>
                                <p:cTn id="29" presetID="1" presetClass="entr" presetSubtype="0" fill="hold" grpId="0" nodeType="afterEffect">
                                  <p:stCondLst>
                                    <p:cond delay="18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1440"/>
                            </p:stCondLst>
                            <p:childTnLst>
                              <p:par>
                                <p:cTn id="32" presetID="1" presetClass="entr" presetSubtype="0" fill="hold" nodeType="afterEffect">
                                  <p:stCondLst>
                                    <p:cond delay="180"/>
                                  </p:stCondLst>
                                  <p:childTnLst>
                                    <p:set>
                                      <p:cBhvr>
                                        <p:cTn id="33" dur="1" fill="hold">
                                          <p:stCondLst>
                                            <p:cond delay="0"/>
                                          </p:stCondLst>
                                        </p:cTn>
                                        <p:tgtEl>
                                          <p:spTgt spid="68"/>
                                        </p:tgtEl>
                                        <p:attrNameLst>
                                          <p:attrName>style.visibility</p:attrName>
                                        </p:attrNameLst>
                                      </p:cBhvr>
                                      <p:to>
                                        <p:strVal val="visible"/>
                                      </p:to>
                                    </p:set>
                                  </p:childTnLst>
                                </p:cTn>
                              </p:par>
                            </p:childTnLst>
                          </p:cTn>
                        </p:par>
                        <p:par>
                          <p:cTn id="34" fill="hold">
                            <p:stCondLst>
                              <p:cond delay="1620"/>
                            </p:stCondLst>
                            <p:childTnLst>
                              <p:par>
                                <p:cTn id="35" presetID="1" presetClass="entr" presetSubtype="0" fill="hold" grpId="0" nodeType="afterEffect">
                                  <p:stCondLst>
                                    <p:cond delay="18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000"/>
                                        <p:tgtEl>
                                          <p:spTgt spid="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down)">
                                      <p:cBhvr>
                                        <p:cTn id="64" dur="25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wipe(left)">
                                      <p:cBhvr>
                                        <p:cTn id="69" dur="500"/>
                                        <p:tgtEl>
                                          <p:spTgt spid="8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wipe(up)">
                                      <p:cBhvr>
                                        <p:cTn id="74" dur="25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right)">
                                      <p:cBhvr>
                                        <p:cTn id="7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43" grpId="0" animBg="1"/>
      <p:bldP spid="44" grpId="0" animBg="1"/>
      <p:bldP spid="22" grpId="0" animBg="1"/>
      <p:bldP spid="28" grpId="0" animBg="1"/>
      <p:bldP spid="42" grpId="0" animBg="1"/>
      <p:bldP spid="41" grpId="0" animBg="1"/>
      <p:bldP spid="30" grpId="0" animBg="1"/>
      <p:bldP spid="78" grpId="0" animBg="1"/>
      <p:bldP spid="79" grpId="0" animBg="1"/>
      <p:bldP spid="80" grpId="0" animBg="1"/>
      <p:bldP spid="81" grpId="0" animBg="1"/>
      <p:bldP spid="82" grpId="0" animBg="1"/>
      <p:bldP spid="83" grpId="0" animBg="1"/>
    </p:bldLst>
  </p:timing>
</p:sld>
</file>

<file path=ppt/theme/theme1.xml><?xml version="1.0" encoding="utf-8"?>
<a:theme xmlns:a="http://schemas.openxmlformats.org/drawingml/2006/main" name="1_Surviv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rvive" id="{2A2BC1A1-10A8-4521-AC08-6EE7997B3823}" vid="{143E6017-661A-43CC-A0EF-A5DD2E784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2927</TotalTime>
  <Words>1051</Words>
  <Application>Microsoft Office PowerPoint</Application>
  <PresentationFormat>Widescreen</PresentationFormat>
  <Paragraphs>218</Paragraphs>
  <Slides>25</Slides>
  <Notes>12</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PMingLiU</vt:lpstr>
      <vt:lpstr>Arial</vt:lpstr>
      <vt:lpstr>Calibri</vt:lpstr>
      <vt:lpstr>Cambria Math</vt:lpstr>
      <vt:lpstr>CMU Serif</vt:lpstr>
      <vt:lpstr>Georgia</vt:lpstr>
      <vt:lpstr>Latin Modern Math</vt:lpstr>
      <vt:lpstr>Monotype Corsiva</vt:lpstr>
      <vt:lpstr>Montserrat</vt:lpstr>
      <vt:lpstr>Montserrat light</vt:lpstr>
      <vt:lpstr>Quicksand</vt:lpstr>
      <vt:lpstr>Raleway</vt:lpstr>
      <vt:lpstr>STSong</vt:lpstr>
      <vt:lpstr>Wingdings</vt:lpstr>
      <vt:lpstr>1_Survive</vt:lpstr>
      <vt:lpstr>Hidden Markov models in marine sciences</vt:lpstr>
      <vt:lpstr>PowerPoint Presentation</vt:lpstr>
      <vt:lpstr>Movement modelling</vt:lpstr>
      <vt:lpstr>Hidden Markov models: Motivation</vt:lpstr>
      <vt:lpstr>Hidden Markov models - Solution</vt:lpstr>
      <vt:lpstr>Finite mixture models</vt:lpstr>
      <vt:lpstr>Finite mixture models</vt:lpstr>
      <vt:lpstr>Hidden Markov models - Solution</vt:lpstr>
      <vt:lpstr>Markov chain</vt:lpstr>
      <vt:lpstr>Markov chain</vt:lpstr>
      <vt:lpstr>Markov chain: Key parameters</vt:lpstr>
      <vt:lpstr>Markov chain : Transition probability</vt:lpstr>
      <vt:lpstr>Markov chain : Unidirectional probabilities</vt:lpstr>
      <vt:lpstr>Hidden Markov model </vt:lpstr>
      <vt:lpstr>Hidden Markov model</vt:lpstr>
      <vt:lpstr>Hidden Markov model</vt:lpstr>
      <vt:lpstr>Hidden Markov model: Likelihood</vt:lpstr>
      <vt:lpstr>Behaviour detection </vt:lpstr>
      <vt:lpstr>Behaviour and Habitat Selection</vt:lpstr>
      <vt:lpstr>PowerPoint Presentation</vt:lpstr>
      <vt:lpstr>Behaviour detection </vt:lpstr>
      <vt:lpstr>PowerPoint Presentation</vt:lpstr>
      <vt:lpstr>Wind  &amp; Sea Ice Drift</vt:lpstr>
      <vt:lpstr>HMM &amp; Covariates</vt:lpstr>
      <vt:lpstr>HMM &amp; Covariates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models Statistics in Ecology and Marine Sciences </dc:title>
  <dc:creator>Ron Togunov</dc:creator>
  <cp:lastModifiedBy>Togunov, Ron</cp:lastModifiedBy>
  <cp:revision>77</cp:revision>
  <dcterms:created xsi:type="dcterms:W3CDTF">2020-10-14T21:28:45Z</dcterms:created>
  <dcterms:modified xsi:type="dcterms:W3CDTF">2022-07-26T04:44:02Z</dcterms:modified>
</cp:coreProperties>
</file>